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90" r:id="rId4"/>
    <p:sldId id="307" r:id="rId5"/>
    <p:sldId id="325" r:id="rId6"/>
    <p:sldId id="322" r:id="rId7"/>
    <p:sldId id="323" r:id="rId8"/>
    <p:sldId id="306" r:id="rId9"/>
    <p:sldId id="279" r:id="rId10"/>
    <p:sldId id="295" r:id="rId11"/>
    <p:sldId id="297" r:id="rId12"/>
  </p:sldIdLst>
  <p:sldSz cx="9144000" cy="5143500" type="screen16x9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F8C"/>
    <a:srgbClr val="FFFF66"/>
    <a:srgbClr val="5DD5FF"/>
    <a:srgbClr val="0033CC"/>
    <a:srgbClr val="00FF00"/>
    <a:srgbClr val="FF0066"/>
    <a:srgbClr val="FFCCFF"/>
    <a:srgbClr val="00FFFF"/>
    <a:srgbClr val="6699FF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60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E4BB-BD47-452A-88B0-CD9F28A6A77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DA85B-91AB-46AF-8476-19E1C5FC99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4430-4631-42C5-9A88-FE0AB34FAC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1584-31D3-443A-BC92-EA9BC16C5AA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0.jpeg"/><Relationship Id="rId16" Type="http://schemas.openxmlformats.org/officeDocument/2006/relationships/image" Target="../media/image19.jpeg"/><Relationship Id="rId15" Type="http://schemas.openxmlformats.org/officeDocument/2006/relationships/image" Target="../media/image18.jpeg"/><Relationship Id="rId14" Type="http://schemas.openxmlformats.org/officeDocument/2006/relationships/image" Target="../media/image17.jpeg"/><Relationship Id="rId13" Type="http://schemas.openxmlformats.org/officeDocument/2006/relationships/image" Target="../media/image16.jpeg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XTreme.ws\Desktop\v\1255135.jpg"/>
          <p:cNvPicPr>
            <a:picLocks noChangeAspect="1" noChangeArrowheads="1"/>
          </p:cNvPicPr>
          <p:nvPr/>
        </p:nvPicPr>
        <p:blipFill>
          <a:blip r:embed="rId1">
            <a:lum bright="-10000" contrast="30000"/>
          </a:blip>
          <a:srcRect t="10417" b="37500"/>
          <a:stretch>
            <a:fillRect/>
          </a:stretch>
        </p:blipFill>
        <p:spPr bwMode="auto">
          <a:xfrm flipV="1"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110" name="Группа 109"/>
          <p:cNvGrpSpPr/>
          <p:nvPr/>
        </p:nvGrpSpPr>
        <p:grpSpPr>
          <a:xfrm>
            <a:off x="251520" y="214241"/>
            <a:ext cx="8640960" cy="857330"/>
            <a:chOff x="0" y="613275"/>
            <a:chExt cx="9144000" cy="529715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0" y="642924"/>
              <a:ext cx="9144000" cy="500066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0" y="613275"/>
              <a:ext cx="9144000" cy="523220"/>
              <a:chOff x="0" y="327523"/>
              <a:chExt cx="9144000" cy="52322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5143504" y="327523"/>
                <a:ext cx="400049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ТДЕЛ ОБРАЗОВАНИЯ</a:t>
                </a:r>
                <a:b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РАЙОНА ШАЛ АКЫНА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0" y="327523"/>
                <a:ext cx="414337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ШАЛ АҚЫН АУДАНЫНЫҢ 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БІЛІМ БӨЛІМІ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" name="Группа 44"/>
          <p:cNvGrpSpPr/>
          <p:nvPr/>
        </p:nvGrpSpPr>
        <p:grpSpPr>
          <a:xfrm rot="10800000">
            <a:off x="-36773" y="-17"/>
            <a:ext cx="9217866" cy="214256"/>
            <a:chOff x="0" y="644941"/>
            <a:chExt cx="9477914" cy="220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4" name="Группа 27"/>
            <p:cNvGrpSpPr/>
            <p:nvPr/>
          </p:nvGrpSpPr>
          <p:grpSpPr>
            <a:xfrm>
              <a:off x="0" y="644941"/>
              <a:ext cx="4000528" cy="220300"/>
              <a:chOff x="-785850" y="2645205"/>
              <a:chExt cx="4000528" cy="220300"/>
            </a:xfrm>
          </p:grpSpPr>
          <p:pic>
            <p:nvPicPr>
              <p:cNvPr id="132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b="40006"/>
              <a:stretch>
                <a:fillRect/>
              </a:stretch>
            </p:blipFill>
            <p:spPr bwMode="auto">
              <a:xfrm>
                <a:off x="2357454" y="2645205"/>
                <a:ext cx="857224" cy="220300"/>
              </a:xfrm>
              <a:prstGeom prst="rect">
                <a:avLst/>
              </a:prstGeom>
              <a:noFill/>
            </p:spPr>
          </p:pic>
          <p:pic>
            <p:nvPicPr>
              <p:cNvPr id="133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b="40006"/>
              <a:stretch>
                <a:fillRect/>
              </a:stretch>
            </p:blipFill>
            <p:spPr bwMode="auto">
              <a:xfrm>
                <a:off x="1571636" y="2645205"/>
                <a:ext cx="857224" cy="220300"/>
              </a:xfrm>
              <a:prstGeom prst="rect">
                <a:avLst/>
              </a:prstGeom>
              <a:noFill/>
            </p:spPr>
          </p:pic>
          <p:pic>
            <p:nvPicPr>
              <p:cNvPr id="134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b="40006"/>
              <a:stretch>
                <a:fillRect/>
              </a:stretch>
            </p:blipFill>
            <p:spPr bwMode="auto">
              <a:xfrm>
                <a:off x="785818" y="2645205"/>
                <a:ext cx="857224" cy="220300"/>
              </a:xfrm>
              <a:prstGeom prst="rect">
                <a:avLst/>
              </a:prstGeom>
              <a:noFill/>
            </p:spPr>
          </p:pic>
          <p:pic>
            <p:nvPicPr>
              <p:cNvPr id="135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b="40006"/>
              <a:stretch>
                <a:fillRect/>
              </a:stretch>
            </p:blipFill>
            <p:spPr bwMode="auto">
              <a:xfrm>
                <a:off x="-32" y="2645205"/>
                <a:ext cx="857224" cy="220300"/>
              </a:xfrm>
              <a:prstGeom prst="rect">
                <a:avLst/>
              </a:prstGeom>
              <a:noFill/>
            </p:spPr>
          </p:pic>
          <p:pic>
            <p:nvPicPr>
              <p:cNvPr id="136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b="40006"/>
              <a:stretch>
                <a:fillRect/>
              </a:stretch>
            </p:blipFill>
            <p:spPr bwMode="auto">
              <a:xfrm>
                <a:off x="-785850" y="2645205"/>
                <a:ext cx="857224" cy="220300"/>
              </a:xfrm>
              <a:prstGeom prst="rect">
                <a:avLst/>
              </a:prstGeom>
              <a:noFill/>
            </p:spPr>
          </p:pic>
        </p:grpSp>
        <p:pic>
          <p:nvPicPr>
            <p:cNvPr id="125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3929059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26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4714876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27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7072362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28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6286545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29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5500726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30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8620690" y="644941"/>
              <a:ext cx="857224" cy="220300"/>
            </a:xfrm>
            <a:prstGeom prst="rect">
              <a:avLst/>
            </a:prstGeom>
            <a:noFill/>
          </p:spPr>
        </p:pic>
        <p:pic>
          <p:nvPicPr>
            <p:cNvPr id="131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b="40006"/>
            <a:stretch>
              <a:fillRect/>
            </a:stretch>
          </p:blipFill>
          <p:spPr bwMode="auto">
            <a:xfrm>
              <a:off x="7858180" y="644941"/>
              <a:ext cx="857224" cy="220300"/>
            </a:xfrm>
            <a:prstGeom prst="rect">
              <a:avLst/>
            </a:prstGeom>
            <a:noFill/>
          </p:spPr>
        </p:pic>
      </p:grpSp>
      <p:grpSp>
        <p:nvGrpSpPr>
          <p:cNvPr id="173" name="Группа 172"/>
          <p:cNvGrpSpPr/>
          <p:nvPr/>
        </p:nvGrpSpPr>
        <p:grpSpPr>
          <a:xfrm>
            <a:off x="0" y="2285998"/>
            <a:ext cx="9144000" cy="1571636"/>
            <a:chOff x="0" y="2074380"/>
            <a:chExt cx="9144000" cy="1330034"/>
          </a:xfrm>
        </p:grpSpPr>
        <p:grpSp>
          <p:nvGrpSpPr>
            <p:cNvPr id="172" name="Группа 171"/>
            <p:cNvGrpSpPr/>
            <p:nvPr/>
          </p:nvGrpSpPr>
          <p:grpSpPr>
            <a:xfrm>
              <a:off x="0" y="2074380"/>
              <a:ext cx="9144000" cy="1330034"/>
              <a:chOff x="0" y="2074380"/>
              <a:chExt cx="9144000" cy="1330034"/>
            </a:xfrm>
          </p:grpSpPr>
          <p:sp>
            <p:nvSpPr>
              <p:cNvPr id="169" name="Прямоугольник 168"/>
              <p:cNvSpPr/>
              <p:nvPr/>
            </p:nvSpPr>
            <p:spPr>
              <a:xfrm>
                <a:off x="0" y="2074380"/>
                <a:ext cx="9144000" cy="1330034"/>
              </a:xfrm>
              <a:prstGeom prst="rect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Rectangle 1"/>
              <p:cNvSpPr>
                <a:spLocks noChangeArrowheads="1"/>
              </p:cNvSpPr>
              <p:nvPr/>
            </p:nvSpPr>
            <p:spPr bwMode="auto">
              <a:xfrm>
                <a:off x="0" y="2143122"/>
                <a:ext cx="9144000" cy="9694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sz="57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1" name="TextBox 3"/>
            <p:cNvSpPr txBox="1">
              <a:spLocks noChangeArrowheads="1"/>
            </p:cNvSpPr>
            <p:nvPr/>
          </p:nvSpPr>
          <p:spPr bwMode="auto">
            <a:xfrm>
              <a:off x="0" y="2074380"/>
              <a:ext cx="9144000" cy="13273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sz="3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Об организации отдыха, </a:t>
              </a:r>
              <a:endParaRPr lang="en-US" altLang="ru-RU" sz="3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3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 оздоровления и занятости детей </a:t>
              </a:r>
              <a:endParaRPr lang="en-US" altLang="ru-RU" sz="3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 sz="3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 период летних каникул 2026 года</a:t>
              </a:r>
              <a:endParaRPr lang="ru-RU" altLang="ru-RU" sz="3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4"/>
          <p:cNvGrpSpPr/>
          <p:nvPr/>
        </p:nvGrpSpPr>
        <p:grpSpPr>
          <a:xfrm rot="10800000">
            <a:off x="-36932" y="4714965"/>
            <a:ext cx="9217866" cy="214238"/>
            <a:chOff x="0" y="718411"/>
            <a:chExt cx="9477914" cy="2202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1" name="Группа 27"/>
            <p:cNvGrpSpPr/>
            <p:nvPr/>
          </p:nvGrpSpPr>
          <p:grpSpPr>
            <a:xfrm>
              <a:off x="0" y="718411"/>
              <a:ext cx="4000528" cy="220282"/>
              <a:chOff x="-785850" y="2718675"/>
              <a:chExt cx="4000528" cy="220282"/>
            </a:xfrm>
          </p:grpSpPr>
          <p:pic>
            <p:nvPicPr>
              <p:cNvPr id="59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t="40011"/>
              <a:stretch>
                <a:fillRect/>
              </a:stretch>
            </p:blipFill>
            <p:spPr bwMode="auto">
              <a:xfrm>
                <a:off x="2357454" y="2718675"/>
                <a:ext cx="857224" cy="220282"/>
              </a:xfrm>
              <a:prstGeom prst="rect">
                <a:avLst/>
              </a:prstGeom>
              <a:noFill/>
            </p:spPr>
          </p:pic>
          <p:pic>
            <p:nvPicPr>
              <p:cNvPr id="60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t="40011"/>
              <a:stretch>
                <a:fillRect/>
              </a:stretch>
            </p:blipFill>
            <p:spPr bwMode="auto">
              <a:xfrm>
                <a:off x="1571636" y="2718675"/>
                <a:ext cx="857224" cy="220282"/>
              </a:xfrm>
              <a:prstGeom prst="rect">
                <a:avLst/>
              </a:prstGeom>
              <a:noFill/>
            </p:spPr>
          </p:pic>
          <p:pic>
            <p:nvPicPr>
              <p:cNvPr id="61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t="40011"/>
              <a:stretch>
                <a:fillRect/>
              </a:stretch>
            </p:blipFill>
            <p:spPr bwMode="auto">
              <a:xfrm>
                <a:off x="785818" y="2718675"/>
                <a:ext cx="857224" cy="220282"/>
              </a:xfrm>
              <a:prstGeom prst="rect">
                <a:avLst/>
              </a:prstGeom>
              <a:noFill/>
            </p:spPr>
          </p:pic>
          <p:pic>
            <p:nvPicPr>
              <p:cNvPr id="62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t="40011"/>
              <a:stretch>
                <a:fillRect/>
              </a:stretch>
            </p:blipFill>
            <p:spPr bwMode="auto">
              <a:xfrm>
                <a:off x="-32" y="2718675"/>
                <a:ext cx="857224" cy="220282"/>
              </a:xfrm>
              <a:prstGeom prst="rect">
                <a:avLst/>
              </a:prstGeom>
              <a:noFill/>
            </p:spPr>
          </p:pic>
          <p:pic>
            <p:nvPicPr>
              <p:cNvPr id="63" name="Picture 8" descr="C:\Users\XTreme.ws\Desktop\589001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40000" contrast="40000"/>
              </a:blip>
              <a:srcRect t="40011"/>
              <a:stretch>
                <a:fillRect/>
              </a:stretch>
            </p:blipFill>
            <p:spPr bwMode="auto">
              <a:xfrm>
                <a:off x="-785850" y="2718675"/>
                <a:ext cx="857224" cy="220282"/>
              </a:xfrm>
              <a:prstGeom prst="rect">
                <a:avLst/>
              </a:prstGeom>
              <a:noFill/>
            </p:spPr>
          </p:pic>
        </p:grpSp>
        <p:pic>
          <p:nvPicPr>
            <p:cNvPr id="52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3929059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3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4714876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4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7072362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5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6286545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6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5500726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7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8620690" y="718411"/>
              <a:ext cx="857224" cy="220282"/>
            </a:xfrm>
            <a:prstGeom prst="rect">
              <a:avLst/>
            </a:prstGeom>
            <a:noFill/>
          </p:spPr>
        </p:pic>
        <p:pic>
          <p:nvPicPr>
            <p:cNvPr id="58" name="Picture 8" descr="C:\Users\XTreme.ws\Desktop\589001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bright="40000" contrast="40000"/>
            </a:blip>
            <a:srcRect t="40011"/>
            <a:stretch>
              <a:fillRect/>
            </a:stretch>
          </p:blipFill>
          <p:spPr bwMode="auto">
            <a:xfrm>
              <a:off x="7858180" y="718411"/>
              <a:ext cx="857224" cy="220282"/>
            </a:xfrm>
            <a:prstGeom prst="rect">
              <a:avLst/>
            </a:prstGeom>
            <a:noFill/>
          </p:spPr>
        </p:pic>
      </p:grpSp>
      <p:pic>
        <p:nvPicPr>
          <p:cNvPr id="49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5" name="Rectangle 1"/>
          <p:cNvSpPr>
            <a:spLocks noChangeArrowheads="1"/>
          </p:cNvSpPr>
          <p:nvPr/>
        </p:nvSpPr>
        <p:spPr bwMode="auto">
          <a:xfrm>
            <a:off x="0" y="4858451"/>
            <a:ext cx="914400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142990"/>
            <a:ext cx="3071834" cy="40005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b="83334"/>
          <a:stretch>
            <a:fillRect/>
          </a:stretch>
        </p:blipFill>
        <p:spPr bwMode="auto">
          <a:xfrm flipV="1">
            <a:off x="0" y="9178"/>
            <a:ext cx="9144000" cy="114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186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1438" y="1142990"/>
            <a:ext cx="142844" cy="3786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29024" y="1142990"/>
            <a:ext cx="142844" cy="3786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3338" y="1142990"/>
            <a:ext cx="71406" cy="3786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01156" y="1142990"/>
            <a:ext cx="142844" cy="3786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858280" y="1142990"/>
            <a:ext cx="71406" cy="3786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23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XTreme.ws\Desktop\v\1255135.jpg"/>
          <p:cNvPicPr>
            <a:picLocks noChangeAspect="1" noChangeArrowheads="1"/>
          </p:cNvPicPr>
          <p:nvPr/>
        </p:nvPicPr>
        <p:blipFill>
          <a:blip r:embed="rId1">
            <a:lum bright="20000" contrast="30000"/>
          </a:blip>
          <a:srcRect t="10417" b="37500"/>
          <a:stretch>
            <a:fillRect/>
          </a:stretch>
        </p:blipFill>
        <p:spPr bwMode="auto">
          <a:xfrm flipV="1">
            <a:off x="8434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51471"/>
          <a:ext cx="150117" cy="4877752"/>
        </p:xfrm>
        <a:graphic>
          <a:graphicData uri="http://schemas.openxmlformats.org/drawingml/2006/table">
            <a:tbl>
              <a:tblPr firstRow="1" firstCol="1" bandRow="1"/>
              <a:tblGrid>
                <a:gridCol w="150117"/>
              </a:tblGrid>
              <a:tr h="32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5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15247" y="817661"/>
            <a:ext cx="2442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14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6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67494"/>
          <a:ext cx="8075241" cy="4392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33"/>
                <a:gridCol w="1688394"/>
                <a:gridCol w="779073"/>
                <a:gridCol w="888187"/>
                <a:gridCol w="741890"/>
                <a:gridCol w="760040"/>
                <a:gridCol w="658331"/>
                <a:gridCol w="734431"/>
                <a:gridCol w="734431"/>
                <a:gridCol w="734431"/>
              </a:tblGrid>
              <a:tr h="6346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лагеря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ОТКРЫТИЯ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</a:t>
                      </a:r>
                      <a:endParaRPr lang="ru-RU" sz="105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1 СМЕНЕ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СМЕН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 (отдельные категории)</a:t>
                      </a: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583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профсоюзных</a:t>
                      </a:r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195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спонсорских</a:t>
                      </a:r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195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родительских</a:t>
                      </a:r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195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56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Летний лагерь «Аю-тас»</a:t>
                      </a: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10.06.2024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kumimoji="0" lang="ru-RU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alt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alt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3" marR="2183" marT="21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41" marR="1541" marT="1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XTreme.ws\Desktop\v\1255135.jpg"/>
          <p:cNvPicPr>
            <a:picLocks noChangeAspect="1" noChangeArrowheads="1"/>
          </p:cNvPicPr>
          <p:nvPr/>
        </p:nvPicPr>
        <p:blipFill>
          <a:blip r:embed="rId1">
            <a:lum bright="20000" contrast="30000"/>
          </a:blip>
          <a:srcRect t="10417" b="37500"/>
          <a:stretch>
            <a:fillRect/>
          </a:stretch>
        </p:blipFill>
        <p:spPr bwMode="auto">
          <a:xfrm flipV="1"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9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186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Прямая со стрелкой 31"/>
          <p:cNvCxnSpPr>
            <a:endCxn id="62" idx="1"/>
          </p:cNvCxnSpPr>
          <p:nvPr/>
        </p:nvCxnSpPr>
        <p:spPr>
          <a:xfrm>
            <a:off x="4571968" y="1142971"/>
            <a:ext cx="928726" cy="61716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29256" y="2643188"/>
            <a:ext cx="3714744" cy="661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 школьного самоуправления</a:t>
            </a:r>
            <a:endParaRPr lang="ru-RU" sz="18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750306" y="1964534"/>
            <a:ext cx="2643224" cy="100010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3500405" y="2214535"/>
            <a:ext cx="2857538" cy="714412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3857634"/>
            <a:ext cx="4286280" cy="3770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</a:t>
            </a:r>
            <a:endParaRPr lang="en-US" sz="18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7720" y="4000510"/>
            <a:ext cx="4286280" cy="661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академия </a:t>
            </a:r>
            <a:endParaRPr lang="ru-RU" sz="18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дебатных</a:t>
            </a: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лиг</a:t>
            </a:r>
            <a:endParaRPr lang="ru-RU" sz="18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00694" y="1571618"/>
            <a:ext cx="3643306" cy="377026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  <a:endParaRPr lang="ru-RU" sz="18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3656711" y="1129567"/>
            <a:ext cx="901853" cy="928662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1571618"/>
            <a:ext cx="3643306" cy="661720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  <a:endParaRPr lang="ru-RU" sz="18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H="1">
            <a:off x="4085074" y="1629866"/>
            <a:ext cx="1831076" cy="857288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b="83334"/>
          <a:stretch>
            <a:fillRect/>
          </a:stretch>
        </p:blipFill>
        <p:spPr bwMode="auto">
          <a:xfrm flipV="1">
            <a:off x="-32" y="-18"/>
            <a:ext cx="9144000" cy="114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272463"/>
            <a:ext cx="89644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latin typeface="Century Gothic" panose="020B0502020202020204" pitchFamily="34" charset="0"/>
                <a:ea typeface="SimHei" pitchFamily="49" charset="-122"/>
                <a:cs typeface="Times New Roman" panose="02020603050405020304" pitchFamily="18" charset="0"/>
              </a:rPr>
              <a:t>Направления каждого сезона в «Аю-</a:t>
            </a:r>
            <a:r>
              <a:rPr lang="ru-RU" altLang="ru-RU" sz="3200" dirty="0" err="1">
                <a:latin typeface="Century Gothic" panose="020B0502020202020204" pitchFamily="34" charset="0"/>
                <a:ea typeface="SimHei" pitchFamily="49" charset="-122"/>
                <a:cs typeface="Times New Roman" panose="02020603050405020304" pitchFamily="18" charset="0"/>
              </a:rPr>
              <a:t>тас</a:t>
            </a:r>
            <a:r>
              <a:rPr lang="ru-RU" altLang="ru-RU" sz="3200" dirty="0">
                <a:latin typeface="Century Gothic" panose="020B0502020202020204" pitchFamily="34" charset="0"/>
                <a:ea typeface="SimHei" pitchFamily="49" charset="-122"/>
                <a:cs typeface="Times New Roman" panose="02020603050405020304" pitchFamily="18" charset="0"/>
              </a:rPr>
              <a:t>»</a:t>
            </a:r>
            <a:endParaRPr lang="ru-RU" altLang="ru-RU" sz="44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XTreme.ws\Desktop\v\1255135.jpg"/>
          <p:cNvPicPr>
            <a:picLocks noChangeAspect="1" noChangeArrowheads="1"/>
          </p:cNvPicPr>
          <p:nvPr/>
        </p:nvPicPr>
        <p:blipFill>
          <a:blip r:embed="rId1">
            <a:lum bright="20000" contrast="30000"/>
          </a:blip>
          <a:srcRect t="10417" b="37500"/>
          <a:stretch>
            <a:fillRect/>
          </a:stretch>
        </p:blipFill>
        <p:spPr bwMode="auto">
          <a:xfrm flipV="1">
            <a:off x="8434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5546" y="245242"/>
          <a:ext cx="8530950" cy="4877752"/>
        </p:xfrm>
        <a:graphic>
          <a:graphicData uri="http://schemas.openxmlformats.org/drawingml/2006/table">
            <a:tbl>
              <a:tblPr firstRow="1" firstCol="1" bandRow="1"/>
              <a:tblGrid>
                <a:gridCol w="150117"/>
                <a:gridCol w="497955"/>
                <a:gridCol w="3168352"/>
                <a:gridCol w="1224136"/>
                <a:gridCol w="1330150"/>
                <a:gridCol w="2160240"/>
              </a:tblGrid>
              <a:tr h="32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Палаточные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Юрточные 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Археологические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15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 акын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Кенесовская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средняя школа»-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09.06-20.06-5-10 кл.,11.07-15.07-1-4 классы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"Аксуская основная школа«-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17.06-28.06-1-4 кл; 17.06-21.06-5-9 классы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"Алкаагашская основная школа»-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09.06-13.06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Куприяновская основная школа«-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01.07-04.07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"Крещенская средняя  школа«-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01.07-04.07 и 22.07 -25.07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«Новопокровская СШ«-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24.06-27.06,2-6 классы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"Жалтырская основная  школа«-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09.06-13.06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"Городецкая  основная школа»-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24.06-27.06 -5-9 классы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"Школа-гимназия им.Букетова«-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05.06.-23.06, с 5-10 классы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"Октябрьская средняя школа»-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14.07-20.07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«СШ им.Салыкова»-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09.06-17.07-5-8 классы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"Каратальская  средняя  школа«-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06.06-24.06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"Ольгинская основная школа«-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10.07.-12.07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"Афанасьевская средняя школа«-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01.07-12.07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"Сухорабовскоая средняя  школа«-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19.06-20.06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"Школа-гимназия им.Букетова«-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09.06-21.06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КГУ "Средняя школа им.Салыкова»-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01.07.-12.07,5-9 классы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 школа им.Шайкина«-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20.06-22.06.- 3 дня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КГУ "Бирликская основная школа«-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01.07-12.07,5-9 кл.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"Акан-Баракская средняя  школа«-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01.08-08.08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"Кривощековская средняяя школа«-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01.07-12.07 -5-9 классы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КГУ "Ступинская  основная школа«-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19.06-28.06,5-9 кл.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"Приишимская средняя  школа«-с 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08.07-19.07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КГУ "Жанажолская средняя школа им.Малдыбаева«-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23.06-27.06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КГУ "Мергенская основная школа«-с 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16.06-20.06 -1-4 кл.,, 5-9кл.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62" marR="28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15247" y="817661"/>
            <a:ext cx="2442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14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6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XTreme.ws\Desktop\v\без фона\1438947358_linii-1-01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00B050">
                <a:tint val="45000"/>
                <a:satMod val="400000"/>
              </a:srgbClr>
            </a:duotone>
            <a:lum bright="40000" contrast="40000"/>
          </a:blip>
          <a:srcRect t="15417" b="6021"/>
          <a:stretch>
            <a:fillRect/>
          </a:stretch>
        </p:blipFill>
        <p:spPr bwMode="auto">
          <a:xfrm rot="5400000">
            <a:off x="1892239" y="-1352687"/>
            <a:ext cx="5143500" cy="7848874"/>
          </a:xfrm>
          <a:prstGeom prst="rect">
            <a:avLst/>
          </a:prstGeom>
          <a:noFill/>
        </p:spPr>
      </p:pic>
      <p:pic>
        <p:nvPicPr>
          <p:cNvPr id="10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b="83334"/>
          <a:stretch>
            <a:fillRect/>
          </a:stretch>
        </p:blipFill>
        <p:spPr bwMode="auto">
          <a:xfrm flipV="1">
            <a:off x="-29215" y="2327"/>
            <a:ext cx="9144000" cy="114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15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44624" y="94855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6653" y="1159906"/>
          <a:ext cx="8394672" cy="3883125"/>
        </p:xfrm>
        <a:graphic>
          <a:graphicData uri="http://schemas.openxmlformats.org/drawingml/2006/table">
            <a:tbl>
              <a:tblPr firstRow="1" firstCol="1" bandRow="1"/>
              <a:tblGrid>
                <a:gridCol w="1352696"/>
                <a:gridCol w="2888232"/>
                <a:gridCol w="2801048"/>
                <a:gridCol w="1352696"/>
              </a:tblGrid>
              <a:tr h="213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кружка/</a:t>
                      </a: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недели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03-14 июня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«Волшебная палитра»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(рук. Банникова Н.Е., Вержак Н.В.)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Творческая мастерская «Я рисую лето!»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17-21 июня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Раннее эстетические развитие Рики-тики-тави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(Петровская С.В.)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Творческая неделька «Солнечные лучики».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24-28 июня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«Любители гитары»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рук. Комогаев А.А.)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«Гитарный вернисаж»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01-12 июля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Современный танцы»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(Рук. Бакина Л.А.,Кособокова А.Ю.)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«Держи ритм!»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15-19 июля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«Занимательный английский»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(Белюга Н.В.)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«English is fun»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22-26 июля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Ансамбль ложкарей «Калинка»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(Вьюхова С.А.)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«Задоринки»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29-02 августа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Кружок эстетического развития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(Сапожникова Н.В.)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«До-ми-солька»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05-09 августа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Вокальный «Гүлдәурен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(рук.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Султанова А.Б.)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 лето с музыкой»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12-23 августа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«Удивительный мир природы»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(рук. Кыдирмина Т.А.)«Природа и творчество»(рук. Мельникова Э.И.)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«Природы милые творенья»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10.00-12.00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95" marR="2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8520" y="196055"/>
            <a:ext cx="1825371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План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работы летней школы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КГУ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искусств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Өркен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XTreme.ws\Desktop\v\без фона\1438947358_linii-1-01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00B050">
                <a:tint val="45000"/>
                <a:satMod val="400000"/>
              </a:srgbClr>
            </a:duotone>
            <a:lum bright="40000" contrast="40000"/>
          </a:blip>
          <a:srcRect t="15417" b="6021"/>
          <a:stretch>
            <a:fillRect/>
          </a:stretch>
        </p:blipFill>
        <p:spPr bwMode="auto">
          <a:xfrm rot="5400000">
            <a:off x="1892239" y="-1352687"/>
            <a:ext cx="5143500" cy="7848874"/>
          </a:xfrm>
          <a:prstGeom prst="rect">
            <a:avLst/>
          </a:prstGeom>
          <a:noFill/>
        </p:spPr>
      </p:pic>
      <p:pic>
        <p:nvPicPr>
          <p:cNvPr id="10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b="83334"/>
          <a:stretch>
            <a:fillRect/>
          </a:stretch>
        </p:blipFill>
        <p:spPr bwMode="auto">
          <a:xfrm flipV="1">
            <a:off x="-29215" y="2327"/>
            <a:ext cx="9144000" cy="114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15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8520" y="457665"/>
            <a:ext cx="18253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19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3104"/>
            <a:ext cx="5926836" cy="82143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200149"/>
          <a:ext cx="8856985" cy="3941021"/>
        </p:xfrm>
        <a:graphic>
          <a:graphicData uri="http://schemas.openxmlformats.org/drawingml/2006/table">
            <a:tbl>
              <a:tblPr firstRow="1" firstCol="1" bandRow="1"/>
              <a:tblGrid>
                <a:gridCol w="437712"/>
                <a:gridCol w="1710136"/>
                <a:gridCol w="1629628"/>
                <a:gridCol w="1894289"/>
                <a:gridCol w="1742524"/>
                <a:gridCol w="1442696"/>
              </a:tblGrid>
              <a:tr h="225201">
                <a:tc>
                  <a:txBody>
                    <a:bodyPr/>
                    <a:lstStyle/>
                    <a:p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секции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охват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2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Кенесовская СШ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Алкаагашская ОШ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Сыздыков М.К.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Муканов О.Т.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02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Асык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ату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Ступинская ОШ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Алкаагашская ОШ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Махметов А.Т.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Муканов О.Т.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604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курес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им.Салыкова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ШГ им.Букетова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Жанажолская СШ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Маутбаев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Д.Ж.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Сералиев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Н.Т.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Нуртазин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Б.Н.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Рахимов М.Н.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01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Армрестлинг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Октябрьская СШ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Шишков И.С.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01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Греко-римская борьба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ФОК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им.Кулеке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батыра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Шаукеров А.Н.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02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Летнее Президентское многоборье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Крещенская СШ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А.К.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01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Стадион «Ак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бидай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Касенов Р.К.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004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ДЮСШ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Стадион «Ак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бидай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Мергенская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ОШ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Карлыханова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И.Ю.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Ефимов А.В.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 С.А.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01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Гиревой спорт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 им.Ахметбекова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Абильмажинов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Н.Г.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2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Приишимская СШ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Сухорабовская СШ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Мажитов Ж.Т.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Кошимов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71" marR="39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XTreme.ws\Desktop\v\1255135.jpg"/>
          <p:cNvPicPr>
            <a:picLocks noChangeAspect="1" noChangeArrowheads="1"/>
          </p:cNvPicPr>
          <p:nvPr/>
        </p:nvPicPr>
        <p:blipFill>
          <a:blip r:embed="rId1">
            <a:lum bright="20000" contrast="30000"/>
          </a:blip>
          <a:srcRect t="10417" b="37500"/>
          <a:stretch>
            <a:fillRect/>
          </a:stretch>
        </p:blipFill>
        <p:spPr bwMode="auto">
          <a:xfrm flipV="1">
            <a:off x="-108520" y="0"/>
            <a:ext cx="9252488" cy="5143500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endCxn id="22" idx="3"/>
          </p:cNvCxnSpPr>
          <p:nvPr/>
        </p:nvCxnSpPr>
        <p:spPr>
          <a:xfrm flipH="1">
            <a:off x="3643306" y="1142972"/>
            <a:ext cx="928662" cy="225346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1968" y="1142971"/>
            <a:ext cx="857288" cy="492675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24848" y="2890435"/>
            <a:ext cx="3643306" cy="5924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проект 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«Следы древних цивилизаций</a:t>
            </a:r>
            <a:r>
              <a:rPr lang="en-US" sz="1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65146"/>
            <a:ext cx="3643306" cy="923330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«Летняя кружковая деятельность» на базе школы искусств «Өркен»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14429"/>
            <a:ext cx="3643306" cy="307777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«Летняя академия дебатных лиг»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1329" y="1206582"/>
            <a:ext cx="3643306" cy="592470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«Дети и спорт» на базе ДЮК ФП, на базе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им.Кулеке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>
            <a:stCxn id="35" idx="0"/>
          </p:cNvCxnSpPr>
          <p:nvPr/>
        </p:nvCxnSpPr>
        <p:spPr>
          <a:xfrm flipH="1">
            <a:off x="3643274" y="1142972"/>
            <a:ext cx="928694" cy="1010023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Прямая со стрелкой 29"/>
          <p:cNvCxnSpPr/>
          <p:nvPr/>
        </p:nvCxnSpPr>
        <p:spPr>
          <a:xfrm>
            <a:off x="4571968" y="1142972"/>
            <a:ext cx="852880" cy="2107854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C:\Users\XTreme.ws\Desktop\v\1255135.jpg"/>
          <p:cNvPicPr>
            <a:picLocks noChangeAspect="1" noChangeArrowheads="1"/>
          </p:cNvPicPr>
          <p:nvPr/>
        </p:nvPicPr>
        <p:blipFill>
          <a:blip r:embed="rId1"/>
          <a:srcRect b="83334"/>
          <a:stretch>
            <a:fillRect/>
          </a:stretch>
        </p:blipFill>
        <p:spPr bwMode="auto">
          <a:xfrm flipV="1">
            <a:off x="-32" y="-18"/>
            <a:ext cx="9144000" cy="11429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0" y="71420"/>
            <a:ext cx="88924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32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altLang="ru-RU" sz="32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65" y="1593663"/>
            <a:ext cx="3563281" cy="646331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 сарбаз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»-военно-патриотическое направление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" y="2311451"/>
            <a:ext cx="3643306" cy="6140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Болашаққа бағдар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профориентации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160671"/>
            <a:ext cx="364330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STEM 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ЛАГЕРЬ» на базе СШ им.Салыкова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4848" y="2236593"/>
            <a:ext cx="3643306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«Школа лидеров»-лидеров школьных самоуправлений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848" y="3617324"/>
            <a:ext cx="3643306" cy="1169551"/>
          </a:xfrm>
          <a:prstGeom prst="rect">
            <a:avLst/>
          </a:prstGeom>
          <a:solidFill>
            <a:srgbClr val="2DFF8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«ЭТНОСАМР»-</a:t>
            </a:r>
            <a:r>
              <a:rPr lang="en-US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на глубокое изучение казахского языка, истории, казахских ценностей и культуры-СШ им.Салыкова, Каратальская СШ в рамках деятельности юрточных лагерей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35" idx="0"/>
            <a:endCxn id="16" idx="3"/>
          </p:cNvCxnSpPr>
          <p:nvPr/>
        </p:nvCxnSpPr>
        <p:spPr>
          <a:xfrm flipH="1">
            <a:off x="3642963" y="1142972"/>
            <a:ext cx="929005" cy="147574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5" idx="0"/>
          </p:cNvCxnSpPr>
          <p:nvPr/>
        </p:nvCxnSpPr>
        <p:spPr>
          <a:xfrm flipH="1">
            <a:off x="3641201" y="1142972"/>
            <a:ext cx="930767" cy="2474352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5" idx="0"/>
          </p:cNvCxnSpPr>
          <p:nvPr/>
        </p:nvCxnSpPr>
        <p:spPr>
          <a:xfrm flipH="1">
            <a:off x="3639128" y="1142972"/>
            <a:ext cx="932840" cy="3379313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5" idx="0"/>
            <a:endCxn id="18" idx="1"/>
          </p:cNvCxnSpPr>
          <p:nvPr/>
        </p:nvCxnSpPr>
        <p:spPr>
          <a:xfrm>
            <a:off x="4571968" y="1142972"/>
            <a:ext cx="852880" cy="137062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1" idx="1"/>
          </p:cNvCxnSpPr>
          <p:nvPr/>
        </p:nvCxnSpPr>
        <p:spPr>
          <a:xfrm>
            <a:off x="4565487" y="1166775"/>
            <a:ext cx="859361" cy="3035325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XTreme.ws\Desktop\priroda-turtsii-gory.jpg"/>
          <p:cNvPicPr>
            <a:picLocks noChangeAspect="1" noChangeArrowheads="1"/>
          </p:cNvPicPr>
          <p:nvPr/>
        </p:nvPicPr>
        <p:blipFill>
          <a:blip r:embed="rId1">
            <a:lum bright="70000" contrast="-70000"/>
          </a:blip>
          <a:srcRect t="12041"/>
          <a:stretch>
            <a:fillRect/>
          </a:stretch>
        </p:blipFill>
        <p:spPr bwMode="auto">
          <a:xfrm>
            <a:off x="0" y="714362"/>
            <a:ext cx="9144000" cy="4429156"/>
          </a:xfrm>
          <a:prstGeom prst="rect">
            <a:avLst/>
          </a:prstGeom>
          <a:noFill/>
        </p:spPr>
      </p:pic>
      <p:pic>
        <p:nvPicPr>
          <p:cNvPr id="62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t="61777" b="31713"/>
          <a:stretch>
            <a:fillRect/>
          </a:stretch>
        </p:blipFill>
        <p:spPr bwMode="auto">
          <a:xfrm>
            <a:off x="-32" y="4929222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t="7290" b="83334"/>
          <a:stretch>
            <a:fillRect/>
          </a:stretch>
        </p:blipFill>
        <p:spPr bwMode="auto">
          <a:xfrm flipV="1">
            <a:off x="-32" y="-18"/>
            <a:ext cx="9144000" cy="6429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6307" y="48266"/>
            <a:ext cx="84413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Туристическая деятельность</a:t>
            </a:r>
            <a:endParaRPr lang="ru-RU" altLang="ru-RU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357158" y="714362"/>
            <a:ext cx="8643591" cy="4338810"/>
            <a:chOff x="180582" y="488157"/>
            <a:chExt cx="8571306" cy="4592738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36588" y="552450"/>
              <a:ext cx="8115300" cy="429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bject 15"/>
            <p:cNvSpPr txBox="1"/>
            <p:nvPr/>
          </p:nvSpPr>
          <p:spPr>
            <a:xfrm>
              <a:off x="3268664" y="922069"/>
              <a:ext cx="1150937" cy="17104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Петропавловск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ая выноска 77"/>
            <p:cNvSpPr/>
            <p:nvPr/>
          </p:nvSpPr>
          <p:spPr>
            <a:xfrm>
              <a:off x="5875337" y="488157"/>
              <a:ext cx="2868612" cy="1760935"/>
            </a:xfrm>
            <a:prstGeom prst="wedgeRectCallout">
              <a:avLst>
                <a:gd name="adj1" fmla="val -120688"/>
                <a:gd name="adj2" fmla="val -787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7112" y="1439277"/>
              <a:ext cx="1246746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lum contrast="10000"/>
            </a:blip>
            <a:stretch>
              <a:fillRect/>
            </a:stretch>
          </p:blipFill>
          <p:spPr>
            <a:xfrm>
              <a:off x="7419248" y="1439277"/>
              <a:ext cx="1252230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6" cstate="print"/>
            <a:srcRect l="6049" t="12497" r="5246" b="17325"/>
            <a:stretch>
              <a:fillRect/>
            </a:stretch>
          </p:blipFill>
          <p:spPr>
            <a:xfrm>
              <a:off x="5940343" y="552400"/>
              <a:ext cx="1260286" cy="67107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7" cstate="print">
              <a:lum contrast="10000"/>
            </a:blip>
            <a:stretch>
              <a:fillRect/>
            </a:stretch>
          </p:blipFill>
          <p:spPr>
            <a:xfrm>
              <a:off x="7409903" y="552400"/>
              <a:ext cx="1246746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3" name="TextBox 11"/>
            <p:cNvSpPr txBox="1">
              <a:spLocks noChangeArrowheads="1"/>
            </p:cNvSpPr>
            <p:nvPr/>
          </p:nvSpPr>
          <p:spPr bwMode="auto">
            <a:xfrm>
              <a:off x="5888038" y="1239441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Карасай и Агынтай батыры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13"/>
            <p:cNvSpPr txBox="1">
              <a:spLocks noChangeArrowheads="1"/>
            </p:cNvSpPr>
            <p:nvPr/>
          </p:nvSpPr>
          <p:spPr bwMode="auto">
            <a:xfrm>
              <a:off x="7348538" y="1235868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Резиденция Абылай Хана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85" name="TextBox 14"/>
            <p:cNvSpPr txBox="1">
              <a:spLocks noChangeArrowheads="1"/>
            </p:cNvSpPr>
            <p:nvPr/>
          </p:nvSpPr>
          <p:spPr bwMode="auto">
            <a:xfrm>
              <a:off x="5888038" y="2102643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Мечеть «Кызыл Жар»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86" name="TextBox 15"/>
            <p:cNvSpPr txBox="1">
              <a:spLocks noChangeArrowheads="1"/>
            </p:cNvSpPr>
            <p:nvPr/>
          </p:nvSpPr>
          <p:spPr bwMode="auto">
            <a:xfrm>
              <a:off x="7359651" y="2102643"/>
              <a:ext cx="1370013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Собор  Петра и Павла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88" name="object 15"/>
            <p:cNvSpPr txBox="1"/>
            <p:nvPr/>
          </p:nvSpPr>
          <p:spPr>
            <a:xfrm>
              <a:off x="2217471" y="2756724"/>
              <a:ext cx="1150938" cy="342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Айыртауский район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ая выноска 88"/>
            <p:cNvSpPr/>
            <p:nvPr/>
          </p:nvSpPr>
          <p:spPr>
            <a:xfrm>
              <a:off x="2589162" y="3286056"/>
              <a:ext cx="2911526" cy="1780266"/>
            </a:xfrm>
            <a:prstGeom prst="wedgeRectCallout">
              <a:avLst>
                <a:gd name="adj1" fmla="val -47079"/>
                <a:gd name="adj2" fmla="val -56467"/>
              </a:avLst>
            </a:prstGeom>
            <a:gradFill>
              <a:gsLst>
                <a:gs pos="3000">
                  <a:schemeClr val="bg1">
                    <a:alpha val="46000"/>
                  </a:schemeClr>
                </a:gs>
                <a:gs pos="50000">
                  <a:srgbClr val="00B0F0">
                    <a:alpha val="3000"/>
                  </a:srgbClr>
                </a:gs>
                <a:gs pos="88000">
                  <a:schemeClr val="bg1">
                    <a:alpha val="58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0938" y="3413080"/>
              <a:ext cx="1246746" cy="661058"/>
            </a:xfrm>
            <a:prstGeom prst="snip1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0876" y="3413080"/>
              <a:ext cx="1246746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8552" y="4280140"/>
              <a:ext cx="1226810" cy="613604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4152900" y="4112688"/>
              <a:ext cx="1370013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 dirty="0">
                  <a:latin typeface="Century Gothic" panose="020B0502020202020204" pitchFamily="34" charset="0"/>
                </a:rPr>
                <a:t>Усадьба </a:t>
              </a:r>
              <a:r>
                <a:rPr lang="ru-RU" sz="500" dirty="0" err="1">
                  <a:latin typeface="Century Gothic" panose="020B0502020202020204" pitchFamily="34" charset="0"/>
                </a:rPr>
                <a:t>Сырымбет</a:t>
              </a:r>
              <a:endParaRPr lang="ru-RU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94" name="TextBox 23"/>
            <p:cNvSpPr txBox="1">
              <a:spLocks noChangeArrowheads="1"/>
            </p:cNvSpPr>
            <p:nvPr/>
          </p:nvSpPr>
          <p:spPr bwMode="auto">
            <a:xfrm>
              <a:off x="3344861" y="4874053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 dirty="0">
                  <a:latin typeface="Century Gothic" panose="020B0502020202020204" pitchFamily="34" charset="0"/>
                </a:rPr>
                <a:t>Поселение </a:t>
              </a:r>
              <a:r>
                <a:rPr lang="ru-RU" sz="500" dirty="0" err="1">
                  <a:latin typeface="Century Gothic" panose="020B0502020202020204" pitchFamily="34" charset="0"/>
                </a:rPr>
                <a:t>Ботай</a:t>
              </a:r>
              <a:endParaRPr lang="ru-RU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24"/>
            <p:cNvSpPr txBox="1">
              <a:spLocks noChangeArrowheads="1"/>
            </p:cNvSpPr>
            <p:nvPr/>
          </p:nvSpPr>
          <p:spPr bwMode="auto">
            <a:xfrm>
              <a:off x="2678113" y="4112688"/>
              <a:ext cx="1533525" cy="3076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 dirty="0">
                  <a:latin typeface="Century Gothic" panose="020B0502020202020204" pitchFamily="34" charset="0"/>
                </a:rPr>
                <a:t>Мавзолей Карасай и </a:t>
              </a:r>
              <a:r>
                <a:rPr lang="ru-RU" sz="500" dirty="0" err="1">
                  <a:latin typeface="Century Gothic" panose="020B0502020202020204" pitchFamily="34" charset="0"/>
                </a:rPr>
                <a:t>Агынтай</a:t>
              </a:r>
              <a:r>
                <a:rPr lang="ru-RU" sz="500" dirty="0">
                  <a:latin typeface="Century Gothic" panose="020B0502020202020204" pitchFamily="34" charset="0"/>
                </a:rPr>
                <a:t> батыров</a:t>
              </a:r>
              <a:endParaRPr lang="ru-RU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97" name="object 15"/>
            <p:cNvSpPr txBox="1"/>
            <p:nvPr/>
          </p:nvSpPr>
          <p:spPr>
            <a:xfrm>
              <a:off x="959828" y="1773678"/>
              <a:ext cx="1149350" cy="342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Жамбылский</a:t>
              </a: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 район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Прямоугольная выноска 97"/>
            <p:cNvSpPr/>
            <p:nvPr/>
          </p:nvSpPr>
          <p:spPr>
            <a:xfrm>
              <a:off x="332983" y="488157"/>
              <a:ext cx="2360612" cy="983046"/>
            </a:xfrm>
            <a:prstGeom prst="wedgeRectCallout">
              <a:avLst>
                <a:gd name="adj1" fmla="val 14125"/>
                <a:gd name="adj2" fmla="val 67799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1" cstate="print">
              <a:lum contrast="10000"/>
            </a:blip>
            <a:stretch>
              <a:fillRect/>
            </a:stretch>
          </p:blipFill>
          <p:spPr>
            <a:xfrm>
              <a:off x="436545" y="577066"/>
              <a:ext cx="738812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2" cstate="print">
              <a:lum contrast="10000"/>
            </a:blip>
            <a:stretch>
              <a:fillRect/>
            </a:stretch>
          </p:blipFill>
          <p:spPr>
            <a:xfrm>
              <a:off x="1449529" y="620043"/>
              <a:ext cx="1117455" cy="636575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1" name="TextBox 30"/>
            <p:cNvSpPr txBox="1">
              <a:spLocks noChangeArrowheads="1"/>
            </p:cNvSpPr>
            <p:nvPr/>
          </p:nvSpPr>
          <p:spPr bwMode="auto">
            <a:xfrm>
              <a:off x="180582" y="1242431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Кожаберген Жырау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02" name="TextBox 31"/>
            <p:cNvSpPr txBox="1">
              <a:spLocks noChangeArrowheads="1"/>
            </p:cNvSpPr>
            <p:nvPr/>
          </p:nvSpPr>
          <p:spPr bwMode="auto">
            <a:xfrm>
              <a:off x="1336283" y="1242431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 dirty="0">
                  <a:latin typeface="Century Gothic" panose="020B0502020202020204" pitchFamily="34" charset="0"/>
                </a:rPr>
                <a:t>Дом  И. Шухов</a:t>
              </a:r>
              <a:endParaRPr lang="ru-RU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Прямоугольная выноска 102"/>
            <p:cNvSpPr/>
            <p:nvPr/>
          </p:nvSpPr>
          <p:spPr>
            <a:xfrm>
              <a:off x="361949" y="4042245"/>
              <a:ext cx="1454150" cy="907427"/>
            </a:xfrm>
            <a:prstGeom prst="wedgeRectCallout">
              <a:avLst>
                <a:gd name="adj1" fmla="val 30648"/>
                <a:gd name="adj2" fmla="val -86577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object 20"/>
            <p:cNvSpPr>
              <a:spLocks noChangeArrowheads="1"/>
            </p:cNvSpPr>
            <p:nvPr/>
          </p:nvSpPr>
          <p:spPr bwMode="auto">
            <a:xfrm>
              <a:off x="1490663" y="3693319"/>
              <a:ext cx="93662" cy="72629"/>
            </a:xfrm>
            <a:custGeom>
              <a:avLst/>
              <a:gdLst>
                <a:gd name="T0" fmla="*/ 118122 w 236220"/>
                <a:gd name="T1" fmla="*/ 0 h 236220"/>
                <a:gd name="T2" fmla="*/ 164100 w 236220"/>
                <a:gd name="T3" fmla="*/ 9282 h 236220"/>
                <a:gd name="T4" fmla="*/ 201642 w 236220"/>
                <a:gd name="T5" fmla="*/ 34596 h 236220"/>
                <a:gd name="T6" fmla="*/ 226952 w 236220"/>
                <a:gd name="T7" fmla="*/ 72142 h 236220"/>
                <a:gd name="T8" fmla="*/ 236232 w 236220"/>
                <a:gd name="T9" fmla="*/ 118122 h 236220"/>
                <a:gd name="T10" fmla="*/ 226952 w 236220"/>
                <a:gd name="T11" fmla="*/ 164100 h 236220"/>
                <a:gd name="T12" fmla="*/ 201642 w 236220"/>
                <a:gd name="T13" fmla="*/ 201642 h 236220"/>
                <a:gd name="T14" fmla="*/ 164100 w 236220"/>
                <a:gd name="T15" fmla="*/ 226952 h 236220"/>
                <a:gd name="T16" fmla="*/ 118122 w 236220"/>
                <a:gd name="T17" fmla="*/ 236232 h 236220"/>
                <a:gd name="T18" fmla="*/ 72142 w 236220"/>
                <a:gd name="T19" fmla="*/ 226952 h 236220"/>
                <a:gd name="T20" fmla="*/ 34596 w 236220"/>
                <a:gd name="T21" fmla="*/ 201642 h 236220"/>
                <a:gd name="T22" fmla="*/ 9282 w 236220"/>
                <a:gd name="T23" fmla="*/ 164100 h 236220"/>
                <a:gd name="T24" fmla="*/ 0 w 236220"/>
                <a:gd name="T25" fmla="*/ 118122 h 236220"/>
                <a:gd name="T26" fmla="*/ 9282 w 236220"/>
                <a:gd name="T27" fmla="*/ 72142 h 236220"/>
                <a:gd name="T28" fmla="*/ 34596 w 236220"/>
                <a:gd name="T29" fmla="*/ 34596 h 236220"/>
                <a:gd name="T30" fmla="*/ 72142 w 236220"/>
                <a:gd name="T31" fmla="*/ 9282 h 236220"/>
                <a:gd name="T32" fmla="*/ 118122 w 236220"/>
                <a:gd name="T33" fmla="*/ 0 h 236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220"/>
                <a:gd name="T52" fmla="*/ 0 h 236220"/>
                <a:gd name="T53" fmla="*/ 236220 w 236220"/>
                <a:gd name="T54" fmla="*/ 236220 h 236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220" h="236220">
                  <a:moveTo>
                    <a:pt x="118122" y="0"/>
                  </a:moveTo>
                  <a:lnTo>
                    <a:pt x="164100" y="9282"/>
                  </a:lnTo>
                  <a:lnTo>
                    <a:pt x="201642" y="34596"/>
                  </a:lnTo>
                  <a:lnTo>
                    <a:pt x="226952" y="72142"/>
                  </a:lnTo>
                  <a:lnTo>
                    <a:pt x="236232" y="118122"/>
                  </a:lnTo>
                  <a:lnTo>
                    <a:pt x="226952" y="164100"/>
                  </a:lnTo>
                  <a:lnTo>
                    <a:pt x="201642" y="201642"/>
                  </a:lnTo>
                  <a:lnTo>
                    <a:pt x="164100" y="226952"/>
                  </a:lnTo>
                  <a:lnTo>
                    <a:pt x="118122" y="236232"/>
                  </a:lnTo>
                  <a:lnTo>
                    <a:pt x="72142" y="226952"/>
                  </a:lnTo>
                  <a:lnTo>
                    <a:pt x="34596" y="201642"/>
                  </a:lnTo>
                  <a:lnTo>
                    <a:pt x="9282" y="164100"/>
                  </a:lnTo>
                  <a:lnTo>
                    <a:pt x="0" y="118122"/>
                  </a:lnTo>
                  <a:lnTo>
                    <a:pt x="9282" y="72142"/>
                  </a:lnTo>
                  <a:lnTo>
                    <a:pt x="34596" y="34596"/>
                  </a:lnTo>
                  <a:lnTo>
                    <a:pt x="72142" y="9282"/>
                  </a:lnTo>
                  <a:lnTo>
                    <a:pt x="118122" y="0"/>
                  </a:lnTo>
                  <a:close/>
                </a:path>
              </a:pathLst>
            </a:custGeom>
            <a:solidFill>
              <a:schemeClr val="tx1"/>
            </a:solidFill>
            <a:ln w="35999">
              <a:solidFill>
                <a:srgbClr val="006265"/>
              </a:solidFill>
              <a:miter lim="800000"/>
            </a:ln>
          </p:spPr>
          <p:txBody>
            <a:bodyPr lIns="0" tIns="0" rIns="0" bIns="0"/>
            <a:lstStyle/>
            <a:p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05" name="object 15"/>
            <p:cNvSpPr txBox="1"/>
            <p:nvPr/>
          </p:nvSpPr>
          <p:spPr>
            <a:xfrm>
              <a:off x="959828" y="3493111"/>
              <a:ext cx="1549552" cy="17104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Район им. Г. Мусрепова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6" name="Рисунок 105"/>
            <p:cNvPicPr>
              <a:picLocks noChangeAspect="1"/>
            </p:cNvPicPr>
            <p:nvPr/>
          </p:nvPicPr>
          <p:blipFill rotWithShape="1">
            <a:blip r:embed="rId13" cstate="print">
              <a:lum contrast="10000"/>
            </a:blip>
            <a:srcRect l="9340" t="25003" r="19514" b="7778"/>
            <a:stretch>
              <a:fillRect/>
            </a:stretch>
          </p:blipFill>
          <p:spPr>
            <a:xfrm>
              <a:off x="502490" y="4140883"/>
              <a:ext cx="1172945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7" name="TextBox 36"/>
            <p:cNvSpPr txBox="1">
              <a:spLocks noChangeArrowheads="1"/>
            </p:cNvSpPr>
            <p:nvPr/>
          </p:nvSpPr>
          <p:spPr bwMode="auto">
            <a:xfrm>
              <a:off x="322264" y="4786311"/>
              <a:ext cx="1533525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Музей им. Г. Мусрепова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09" name="object 15"/>
            <p:cNvSpPr txBox="1"/>
            <p:nvPr/>
          </p:nvSpPr>
          <p:spPr>
            <a:xfrm>
              <a:off x="5635306" y="2756724"/>
              <a:ext cx="1150938" cy="342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Акжарский</a:t>
              </a: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 район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рямоугольная выноска 109"/>
            <p:cNvSpPr/>
            <p:nvPr/>
          </p:nvSpPr>
          <p:spPr>
            <a:xfrm>
              <a:off x="6943939" y="2529867"/>
              <a:ext cx="1454150" cy="914031"/>
            </a:xfrm>
            <a:prstGeom prst="wedgeRectCallout">
              <a:avLst>
                <a:gd name="adj1" fmla="val -87808"/>
                <a:gd name="adj2" fmla="val -37657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14" cstate="print"/>
            <a:srcRect b="15091"/>
            <a:stretch>
              <a:fillRect/>
            </a:stretch>
          </p:blipFill>
          <p:spPr>
            <a:xfrm>
              <a:off x="7114989" y="2649143"/>
              <a:ext cx="1108219" cy="561294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2" name="TextBox 41"/>
            <p:cNvSpPr txBox="1">
              <a:spLocks noChangeArrowheads="1"/>
            </p:cNvSpPr>
            <p:nvPr/>
          </p:nvSpPr>
          <p:spPr bwMode="auto">
            <a:xfrm>
              <a:off x="6967537" y="3234928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 dirty="0">
                  <a:latin typeface="Century Gothic" panose="020B0502020202020204" pitchFamily="34" charset="0"/>
                </a:rPr>
                <a:t>Музей С. </a:t>
              </a:r>
              <a:r>
                <a:rPr lang="ru-RU" sz="500" dirty="0" err="1">
                  <a:latin typeface="Century Gothic" panose="020B0502020202020204" pitchFamily="34" charset="0"/>
                </a:rPr>
                <a:t>Муканова</a:t>
              </a:r>
              <a:endParaRPr lang="ru-RU" sz="500" dirty="0">
                <a:latin typeface="Century Gothic" panose="020B0502020202020204" pitchFamily="34" charset="0"/>
              </a:endParaRPr>
            </a:p>
          </p:txBody>
        </p:sp>
        <p:sp>
          <p:nvSpPr>
            <p:cNvPr id="113" name="Прямоугольная выноска 112"/>
            <p:cNvSpPr/>
            <p:nvPr/>
          </p:nvSpPr>
          <p:spPr>
            <a:xfrm>
              <a:off x="4327524" y="1800225"/>
              <a:ext cx="1455738" cy="880880"/>
            </a:xfrm>
            <a:prstGeom prst="wedgeRectCallout">
              <a:avLst>
                <a:gd name="adj1" fmla="val 3805"/>
                <a:gd name="adj2" fmla="val -83354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object 20"/>
            <p:cNvSpPr>
              <a:spLocks noChangeArrowheads="1"/>
            </p:cNvSpPr>
            <p:nvPr/>
          </p:nvSpPr>
          <p:spPr bwMode="auto">
            <a:xfrm>
              <a:off x="5068582" y="1471203"/>
              <a:ext cx="92075" cy="73819"/>
            </a:xfrm>
            <a:custGeom>
              <a:avLst/>
              <a:gdLst>
                <a:gd name="T0" fmla="*/ 118122 w 236220"/>
                <a:gd name="T1" fmla="*/ 0 h 236220"/>
                <a:gd name="T2" fmla="*/ 164100 w 236220"/>
                <a:gd name="T3" fmla="*/ 9282 h 236220"/>
                <a:gd name="T4" fmla="*/ 201642 w 236220"/>
                <a:gd name="T5" fmla="*/ 34596 h 236220"/>
                <a:gd name="T6" fmla="*/ 226952 w 236220"/>
                <a:gd name="T7" fmla="*/ 72142 h 236220"/>
                <a:gd name="T8" fmla="*/ 236232 w 236220"/>
                <a:gd name="T9" fmla="*/ 118122 h 236220"/>
                <a:gd name="T10" fmla="*/ 226952 w 236220"/>
                <a:gd name="T11" fmla="*/ 164100 h 236220"/>
                <a:gd name="T12" fmla="*/ 201642 w 236220"/>
                <a:gd name="T13" fmla="*/ 201642 h 236220"/>
                <a:gd name="T14" fmla="*/ 164100 w 236220"/>
                <a:gd name="T15" fmla="*/ 226952 h 236220"/>
                <a:gd name="T16" fmla="*/ 118122 w 236220"/>
                <a:gd name="T17" fmla="*/ 236232 h 236220"/>
                <a:gd name="T18" fmla="*/ 72142 w 236220"/>
                <a:gd name="T19" fmla="*/ 226952 h 236220"/>
                <a:gd name="T20" fmla="*/ 34596 w 236220"/>
                <a:gd name="T21" fmla="*/ 201642 h 236220"/>
                <a:gd name="T22" fmla="*/ 9282 w 236220"/>
                <a:gd name="T23" fmla="*/ 164100 h 236220"/>
                <a:gd name="T24" fmla="*/ 0 w 236220"/>
                <a:gd name="T25" fmla="*/ 118122 h 236220"/>
                <a:gd name="T26" fmla="*/ 9282 w 236220"/>
                <a:gd name="T27" fmla="*/ 72142 h 236220"/>
                <a:gd name="T28" fmla="*/ 34596 w 236220"/>
                <a:gd name="T29" fmla="*/ 34596 h 236220"/>
                <a:gd name="T30" fmla="*/ 72142 w 236220"/>
                <a:gd name="T31" fmla="*/ 9282 h 236220"/>
                <a:gd name="T32" fmla="*/ 118122 w 236220"/>
                <a:gd name="T33" fmla="*/ 0 h 236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220"/>
                <a:gd name="T52" fmla="*/ 0 h 236220"/>
                <a:gd name="T53" fmla="*/ 236220 w 236220"/>
                <a:gd name="T54" fmla="*/ 236220 h 236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220" h="236220">
                  <a:moveTo>
                    <a:pt x="118122" y="0"/>
                  </a:moveTo>
                  <a:lnTo>
                    <a:pt x="164100" y="9282"/>
                  </a:lnTo>
                  <a:lnTo>
                    <a:pt x="201642" y="34596"/>
                  </a:lnTo>
                  <a:lnTo>
                    <a:pt x="226952" y="72142"/>
                  </a:lnTo>
                  <a:lnTo>
                    <a:pt x="236232" y="118122"/>
                  </a:lnTo>
                  <a:lnTo>
                    <a:pt x="226952" y="164100"/>
                  </a:lnTo>
                  <a:lnTo>
                    <a:pt x="201642" y="201642"/>
                  </a:lnTo>
                  <a:lnTo>
                    <a:pt x="164100" y="226952"/>
                  </a:lnTo>
                  <a:lnTo>
                    <a:pt x="118122" y="236232"/>
                  </a:lnTo>
                  <a:lnTo>
                    <a:pt x="72142" y="226952"/>
                  </a:lnTo>
                  <a:lnTo>
                    <a:pt x="34596" y="201642"/>
                  </a:lnTo>
                  <a:lnTo>
                    <a:pt x="9282" y="164100"/>
                  </a:lnTo>
                  <a:lnTo>
                    <a:pt x="0" y="118122"/>
                  </a:lnTo>
                  <a:lnTo>
                    <a:pt x="9282" y="72142"/>
                  </a:lnTo>
                  <a:lnTo>
                    <a:pt x="34596" y="34596"/>
                  </a:lnTo>
                  <a:lnTo>
                    <a:pt x="72142" y="9282"/>
                  </a:lnTo>
                  <a:lnTo>
                    <a:pt x="118122" y="0"/>
                  </a:lnTo>
                  <a:close/>
                </a:path>
              </a:pathLst>
            </a:custGeom>
            <a:solidFill>
              <a:schemeClr val="tx1"/>
            </a:solidFill>
            <a:ln w="35999">
              <a:solidFill>
                <a:srgbClr val="006265"/>
              </a:solidFill>
              <a:miter lim="800000"/>
            </a:ln>
          </p:spPr>
          <p:txBody>
            <a:bodyPr lIns="0" tIns="0" rIns="0" bIns="0"/>
            <a:lstStyle/>
            <a:p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15" name="object 15"/>
            <p:cNvSpPr txBox="1"/>
            <p:nvPr/>
          </p:nvSpPr>
          <p:spPr>
            <a:xfrm>
              <a:off x="4005974" y="1355981"/>
              <a:ext cx="1150937" cy="342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Район М. Жумабаева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lum contrast="10000"/>
            </a:blip>
            <a:stretch>
              <a:fillRect/>
            </a:stretch>
          </p:blipFill>
          <p:spPr>
            <a:xfrm>
              <a:off x="4435834" y="1840656"/>
              <a:ext cx="1238233" cy="661058"/>
            </a:xfrm>
            <a:prstGeom prst="snip1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7" name="TextBox 46"/>
            <p:cNvSpPr txBox="1">
              <a:spLocks noChangeArrowheads="1"/>
            </p:cNvSpPr>
            <p:nvPr/>
          </p:nvSpPr>
          <p:spPr bwMode="auto">
            <a:xfrm>
              <a:off x="4386263" y="2514600"/>
              <a:ext cx="1370012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Музей М. Жумабаева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ая выноска 117"/>
            <p:cNvSpPr/>
            <p:nvPr/>
          </p:nvSpPr>
          <p:spPr>
            <a:xfrm>
              <a:off x="855663" y="2227392"/>
              <a:ext cx="1455737" cy="907427"/>
            </a:xfrm>
            <a:prstGeom prst="wedgeRectCallout">
              <a:avLst>
                <a:gd name="adj1" fmla="val 88897"/>
                <a:gd name="adj2" fmla="val -54247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object 20"/>
            <p:cNvSpPr>
              <a:spLocks noChangeArrowheads="1"/>
            </p:cNvSpPr>
            <p:nvPr/>
          </p:nvSpPr>
          <p:spPr bwMode="auto">
            <a:xfrm>
              <a:off x="2849564" y="2137173"/>
              <a:ext cx="92075" cy="73819"/>
            </a:xfrm>
            <a:custGeom>
              <a:avLst/>
              <a:gdLst>
                <a:gd name="T0" fmla="*/ 118122 w 236220"/>
                <a:gd name="T1" fmla="*/ 0 h 236220"/>
                <a:gd name="T2" fmla="*/ 164100 w 236220"/>
                <a:gd name="T3" fmla="*/ 9282 h 236220"/>
                <a:gd name="T4" fmla="*/ 201642 w 236220"/>
                <a:gd name="T5" fmla="*/ 34596 h 236220"/>
                <a:gd name="T6" fmla="*/ 226952 w 236220"/>
                <a:gd name="T7" fmla="*/ 72142 h 236220"/>
                <a:gd name="T8" fmla="*/ 236232 w 236220"/>
                <a:gd name="T9" fmla="*/ 118122 h 236220"/>
                <a:gd name="T10" fmla="*/ 226952 w 236220"/>
                <a:gd name="T11" fmla="*/ 164100 h 236220"/>
                <a:gd name="T12" fmla="*/ 201642 w 236220"/>
                <a:gd name="T13" fmla="*/ 201642 h 236220"/>
                <a:gd name="T14" fmla="*/ 164100 w 236220"/>
                <a:gd name="T15" fmla="*/ 226952 h 236220"/>
                <a:gd name="T16" fmla="*/ 118122 w 236220"/>
                <a:gd name="T17" fmla="*/ 236232 h 236220"/>
                <a:gd name="T18" fmla="*/ 72142 w 236220"/>
                <a:gd name="T19" fmla="*/ 226952 h 236220"/>
                <a:gd name="T20" fmla="*/ 34596 w 236220"/>
                <a:gd name="T21" fmla="*/ 201642 h 236220"/>
                <a:gd name="T22" fmla="*/ 9282 w 236220"/>
                <a:gd name="T23" fmla="*/ 164100 h 236220"/>
                <a:gd name="T24" fmla="*/ 0 w 236220"/>
                <a:gd name="T25" fmla="*/ 118122 h 236220"/>
                <a:gd name="T26" fmla="*/ 9282 w 236220"/>
                <a:gd name="T27" fmla="*/ 72142 h 236220"/>
                <a:gd name="T28" fmla="*/ 34596 w 236220"/>
                <a:gd name="T29" fmla="*/ 34596 h 236220"/>
                <a:gd name="T30" fmla="*/ 72142 w 236220"/>
                <a:gd name="T31" fmla="*/ 9282 h 236220"/>
                <a:gd name="T32" fmla="*/ 118122 w 236220"/>
                <a:gd name="T33" fmla="*/ 0 h 236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220"/>
                <a:gd name="T52" fmla="*/ 0 h 236220"/>
                <a:gd name="T53" fmla="*/ 236220 w 236220"/>
                <a:gd name="T54" fmla="*/ 236220 h 236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220" h="236220">
                  <a:moveTo>
                    <a:pt x="118122" y="0"/>
                  </a:moveTo>
                  <a:lnTo>
                    <a:pt x="164100" y="9282"/>
                  </a:lnTo>
                  <a:lnTo>
                    <a:pt x="201642" y="34596"/>
                  </a:lnTo>
                  <a:lnTo>
                    <a:pt x="226952" y="72142"/>
                  </a:lnTo>
                  <a:lnTo>
                    <a:pt x="236232" y="118122"/>
                  </a:lnTo>
                  <a:lnTo>
                    <a:pt x="226952" y="164100"/>
                  </a:lnTo>
                  <a:lnTo>
                    <a:pt x="201642" y="201642"/>
                  </a:lnTo>
                  <a:lnTo>
                    <a:pt x="164100" y="226952"/>
                  </a:lnTo>
                  <a:lnTo>
                    <a:pt x="118122" y="236232"/>
                  </a:lnTo>
                  <a:lnTo>
                    <a:pt x="72142" y="226952"/>
                  </a:lnTo>
                  <a:lnTo>
                    <a:pt x="34596" y="201642"/>
                  </a:lnTo>
                  <a:lnTo>
                    <a:pt x="9282" y="164100"/>
                  </a:lnTo>
                  <a:lnTo>
                    <a:pt x="0" y="118122"/>
                  </a:lnTo>
                  <a:lnTo>
                    <a:pt x="9282" y="72142"/>
                  </a:lnTo>
                  <a:lnTo>
                    <a:pt x="34596" y="34596"/>
                  </a:lnTo>
                  <a:lnTo>
                    <a:pt x="72142" y="9282"/>
                  </a:lnTo>
                  <a:lnTo>
                    <a:pt x="118122" y="0"/>
                  </a:lnTo>
                  <a:close/>
                </a:path>
              </a:pathLst>
            </a:custGeom>
            <a:solidFill>
              <a:schemeClr val="tx1"/>
            </a:solidFill>
            <a:ln w="35999">
              <a:solidFill>
                <a:srgbClr val="006265"/>
              </a:solidFill>
              <a:miter lim="800000"/>
            </a:ln>
          </p:spPr>
          <p:txBody>
            <a:bodyPr lIns="0" tIns="0" rIns="0" bIns="0"/>
            <a:lstStyle/>
            <a:p>
              <a:endParaRPr lang="ru-RU" sz="500">
                <a:latin typeface="Century Gothic" panose="020B0502020202020204" pitchFamily="34" charset="0"/>
              </a:endParaRPr>
            </a:p>
          </p:txBody>
        </p:sp>
        <p:pic>
          <p:nvPicPr>
            <p:cNvPr id="121" name="Picture 3" descr="D:\Канат\2014\Фото\Аулие.JPG"/>
            <p:cNvPicPr>
              <a:picLocks noChangeAspect="1" noChangeArrowheads="1"/>
            </p:cNvPicPr>
            <p:nvPr/>
          </p:nvPicPr>
          <p:blipFill>
            <a:blip r:embed="rId16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088387" y="2330969"/>
              <a:ext cx="1066955" cy="661058"/>
            </a:xfrm>
            <a:prstGeom prst="snip1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22" name="TextBox 51"/>
            <p:cNvSpPr txBox="1">
              <a:spLocks noChangeArrowheads="1"/>
            </p:cNvSpPr>
            <p:nvPr/>
          </p:nvSpPr>
          <p:spPr bwMode="auto">
            <a:xfrm>
              <a:off x="727076" y="2964656"/>
              <a:ext cx="1674813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Захоронение  Кулсары батыра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  <p:sp>
          <p:nvSpPr>
            <p:cNvPr id="123" name="object 15"/>
            <p:cNvSpPr txBox="1"/>
            <p:nvPr/>
          </p:nvSpPr>
          <p:spPr>
            <a:xfrm>
              <a:off x="3226727" y="2529867"/>
              <a:ext cx="1150938" cy="3420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1430" algn="ctr">
                <a:defRPr/>
              </a:pPr>
              <a:r>
                <a:rPr lang="ru-RU" sz="1050" b="1" spc="-39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Тайыншинский</a:t>
              </a:r>
              <a:r>
                <a:rPr lang="ru-RU" sz="1050" b="1" spc="-39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cs typeface="Arial" panose="020B0604020202020204" pitchFamily="34" charset="0"/>
                </a:rPr>
                <a:t> район</a:t>
              </a:r>
              <a:endParaRPr sz="105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Прямоугольная выноска 124"/>
            <p:cNvSpPr/>
            <p:nvPr/>
          </p:nvSpPr>
          <p:spPr>
            <a:xfrm>
              <a:off x="6196014" y="3512913"/>
              <a:ext cx="1455737" cy="934072"/>
            </a:xfrm>
            <a:prstGeom prst="wedgeRectCallout">
              <a:avLst>
                <a:gd name="adj1" fmla="val -134715"/>
                <a:gd name="adj2" fmla="val -127316"/>
              </a:avLst>
            </a:prstGeom>
            <a:gradFill>
              <a:gsLst>
                <a:gs pos="0">
                  <a:schemeClr val="bg1">
                    <a:alpha val="66000"/>
                  </a:schemeClr>
                </a:gs>
                <a:gs pos="53000">
                  <a:srgbClr val="00B0F0">
                    <a:alpha val="63000"/>
                  </a:srgb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  <a:ln w="127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ru-RU" sz="5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6" name="Picture 3" descr="C:\Users\User\Desktop\озерное\DSC04218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316396" y="3576675"/>
              <a:ext cx="1252643" cy="661058"/>
            </a:xfrm>
            <a:prstGeom prst="snip1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27" name="TextBox 56"/>
            <p:cNvSpPr txBox="1">
              <a:spLocks noChangeArrowheads="1"/>
            </p:cNvSpPr>
            <p:nvPr/>
          </p:nvSpPr>
          <p:spPr bwMode="auto">
            <a:xfrm>
              <a:off x="6238876" y="4237433"/>
              <a:ext cx="1414463" cy="206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80147" tIns="40074" rIns="80147" bIns="40074">
              <a:spAutoFit/>
            </a:bodyPr>
            <a:lstStyle/>
            <a:p>
              <a:pPr algn="ctr"/>
              <a:r>
                <a:rPr lang="ru-RU" sz="500">
                  <a:latin typeface="Century Gothic" panose="020B0502020202020204" pitchFamily="34" charset="0"/>
                </a:rPr>
                <a:t>Алтарь «Звезда Казахстана»</a:t>
              </a:r>
              <a:endParaRPr lang="ru-RU" sz="500"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object 15"/>
          <p:cNvSpPr txBox="1"/>
          <p:nvPr/>
        </p:nvSpPr>
        <p:spPr>
          <a:xfrm>
            <a:off x="2550770" y="2071684"/>
            <a:ext cx="1160644" cy="16158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430" algn="ctr">
              <a:defRPr/>
            </a:pPr>
            <a:r>
              <a:rPr lang="ru-RU" sz="1050" b="1" spc="-39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Есильский</a:t>
            </a:r>
            <a:r>
              <a:rPr lang="ru-RU" sz="1050" b="1" spc="-39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  <a:endParaRPr sz="105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bject 20"/>
          <p:cNvSpPr>
            <a:spLocks noChangeArrowheads="1"/>
          </p:cNvSpPr>
          <p:nvPr/>
        </p:nvSpPr>
        <p:spPr bwMode="auto">
          <a:xfrm>
            <a:off x="6550850" y="2714626"/>
            <a:ext cx="92852" cy="68612"/>
          </a:xfrm>
          <a:custGeom>
            <a:avLst/>
            <a:gdLst>
              <a:gd name="T0" fmla="*/ 118122 w 236220"/>
              <a:gd name="T1" fmla="*/ 0 h 236220"/>
              <a:gd name="T2" fmla="*/ 164100 w 236220"/>
              <a:gd name="T3" fmla="*/ 9282 h 236220"/>
              <a:gd name="T4" fmla="*/ 201642 w 236220"/>
              <a:gd name="T5" fmla="*/ 34596 h 236220"/>
              <a:gd name="T6" fmla="*/ 226952 w 236220"/>
              <a:gd name="T7" fmla="*/ 72142 h 236220"/>
              <a:gd name="T8" fmla="*/ 236232 w 236220"/>
              <a:gd name="T9" fmla="*/ 118122 h 236220"/>
              <a:gd name="T10" fmla="*/ 226952 w 236220"/>
              <a:gd name="T11" fmla="*/ 164100 h 236220"/>
              <a:gd name="T12" fmla="*/ 201642 w 236220"/>
              <a:gd name="T13" fmla="*/ 201642 h 236220"/>
              <a:gd name="T14" fmla="*/ 164100 w 236220"/>
              <a:gd name="T15" fmla="*/ 226952 h 236220"/>
              <a:gd name="T16" fmla="*/ 118122 w 236220"/>
              <a:gd name="T17" fmla="*/ 236232 h 236220"/>
              <a:gd name="T18" fmla="*/ 72142 w 236220"/>
              <a:gd name="T19" fmla="*/ 226952 h 236220"/>
              <a:gd name="T20" fmla="*/ 34596 w 236220"/>
              <a:gd name="T21" fmla="*/ 201642 h 236220"/>
              <a:gd name="T22" fmla="*/ 9282 w 236220"/>
              <a:gd name="T23" fmla="*/ 164100 h 236220"/>
              <a:gd name="T24" fmla="*/ 0 w 236220"/>
              <a:gd name="T25" fmla="*/ 118122 h 236220"/>
              <a:gd name="T26" fmla="*/ 9282 w 236220"/>
              <a:gd name="T27" fmla="*/ 72142 h 236220"/>
              <a:gd name="T28" fmla="*/ 34596 w 236220"/>
              <a:gd name="T29" fmla="*/ 34596 h 236220"/>
              <a:gd name="T30" fmla="*/ 72142 w 236220"/>
              <a:gd name="T31" fmla="*/ 9282 h 236220"/>
              <a:gd name="T32" fmla="*/ 118122 w 236220"/>
              <a:gd name="T33" fmla="*/ 0 h 236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20"/>
              <a:gd name="T52" fmla="*/ 0 h 236220"/>
              <a:gd name="T53" fmla="*/ 236220 w 236220"/>
              <a:gd name="T54" fmla="*/ 236220 h 236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20" h="236220">
                <a:moveTo>
                  <a:pt x="118122" y="0"/>
                </a:moveTo>
                <a:lnTo>
                  <a:pt x="164100" y="9282"/>
                </a:lnTo>
                <a:lnTo>
                  <a:pt x="201642" y="34596"/>
                </a:lnTo>
                <a:lnTo>
                  <a:pt x="226952" y="72142"/>
                </a:lnTo>
                <a:lnTo>
                  <a:pt x="236232" y="118122"/>
                </a:lnTo>
                <a:lnTo>
                  <a:pt x="226952" y="164100"/>
                </a:lnTo>
                <a:lnTo>
                  <a:pt x="201642" y="201642"/>
                </a:lnTo>
                <a:lnTo>
                  <a:pt x="164100" y="226952"/>
                </a:lnTo>
                <a:lnTo>
                  <a:pt x="118122" y="236232"/>
                </a:lnTo>
                <a:lnTo>
                  <a:pt x="72142" y="226952"/>
                </a:lnTo>
                <a:lnTo>
                  <a:pt x="34596" y="201642"/>
                </a:lnTo>
                <a:lnTo>
                  <a:pt x="9282" y="164100"/>
                </a:lnTo>
                <a:lnTo>
                  <a:pt x="0" y="118122"/>
                </a:lnTo>
                <a:lnTo>
                  <a:pt x="9282" y="72142"/>
                </a:lnTo>
                <a:lnTo>
                  <a:pt x="34596" y="34596"/>
                </a:lnTo>
                <a:lnTo>
                  <a:pt x="72142" y="9282"/>
                </a:lnTo>
                <a:lnTo>
                  <a:pt x="118122" y="0"/>
                </a:lnTo>
                <a:close/>
              </a:path>
            </a:pathLst>
          </a:custGeom>
          <a:solidFill>
            <a:schemeClr val="tx1"/>
          </a:solidFill>
          <a:ln w="35999">
            <a:solidFill>
              <a:srgbClr val="006265"/>
            </a:solidFill>
            <a:miter lim="800000"/>
          </a:ln>
        </p:spPr>
        <p:txBody>
          <a:bodyPr lIns="0" tIns="0" rIns="0" bIns="0"/>
          <a:lstStyle/>
          <a:p>
            <a:endParaRPr lang="ru-RU" sz="500">
              <a:latin typeface="Century Gothic" panose="020B0502020202020204" pitchFamily="34" charset="0"/>
            </a:endParaRPr>
          </a:p>
        </p:txBody>
      </p:sp>
      <p:sp>
        <p:nvSpPr>
          <p:cNvPr id="132" name="object 20"/>
          <p:cNvSpPr>
            <a:spLocks noChangeArrowheads="1"/>
          </p:cNvSpPr>
          <p:nvPr/>
        </p:nvSpPr>
        <p:spPr bwMode="auto">
          <a:xfrm>
            <a:off x="5122090" y="2857502"/>
            <a:ext cx="92852" cy="69738"/>
          </a:xfrm>
          <a:custGeom>
            <a:avLst/>
            <a:gdLst>
              <a:gd name="T0" fmla="*/ 118122 w 236220"/>
              <a:gd name="T1" fmla="*/ 0 h 236220"/>
              <a:gd name="T2" fmla="*/ 164100 w 236220"/>
              <a:gd name="T3" fmla="*/ 9282 h 236220"/>
              <a:gd name="T4" fmla="*/ 201642 w 236220"/>
              <a:gd name="T5" fmla="*/ 34596 h 236220"/>
              <a:gd name="T6" fmla="*/ 226952 w 236220"/>
              <a:gd name="T7" fmla="*/ 72142 h 236220"/>
              <a:gd name="T8" fmla="*/ 236232 w 236220"/>
              <a:gd name="T9" fmla="*/ 118122 h 236220"/>
              <a:gd name="T10" fmla="*/ 226952 w 236220"/>
              <a:gd name="T11" fmla="*/ 164100 h 236220"/>
              <a:gd name="T12" fmla="*/ 201642 w 236220"/>
              <a:gd name="T13" fmla="*/ 201642 h 236220"/>
              <a:gd name="T14" fmla="*/ 164100 w 236220"/>
              <a:gd name="T15" fmla="*/ 226952 h 236220"/>
              <a:gd name="T16" fmla="*/ 118122 w 236220"/>
              <a:gd name="T17" fmla="*/ 236232 h 236220"/>
              <a:gd name="T18" fmla="*/ 72142 w 236220"/>
              <a:gd name="T19" fmla="*/ 226952 h 236220"/>
              <a:gd name="T20" fmla="*/ 34596 w 236220"/>
              <a:gd name="T21" fmla="*/ 201642 h 236220"/>
              <a:gd name="T22" fmla="*/ 9282 w 236220"/>
              <a:gd name="T23" fmla="*/ 164100 h 236220"/>
              <a:gd name="T24" fmla="*/ 0 w 236220"/>
              <a:gd name="T25" fmla="*/ 118122 h 236220"/>
              <a:gd name="T26" fmla="*/ 9282 w 236220"/>
              <a:gd name="T27" fmla="*/ 72142 h 236220"/>
              <a:gd name="T28" fmla="*/ 34596 w 236220"/>
              <a:gd name="T29" fmla="*/ 34596 h 236220"/>
              <a:gd name="T30" fmla="*/ 72142 w 236220"/>
              <a:gd name="T31" fmla="*/ 9282 h 236220"/>
              <a:gd name="T32" fmla="*/ 118122 w 236220"/>
              <a:gd name="T33" fmla="*/ 0 h 236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20"/>
              <a:gd name="T52" fmla="*/ 0 h 236220"/>
              <a:gd name="T53" fmla="*/ 236220 w 236220"/>
              <a:gd name="T54" fmla="*/ 236220 h 236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20" h="236220">
                <a:moveTo>
                  <a:pt x="118122" y="0"/>
                </a:moveTo>
                <a:lnTo>
                  <a:pt x="164100" y="9282"/>
                </a:lnTo>
                <a:lnTo>
                  <a:pt x="201642" y="34596"/>
                </a:lnTo>
                <a:lnTo>
                  <a:pt x="226952" y="72142"/>
                </a:lnTo>
                <a:lnTo>
                  <a:pt x="236232" y="118122"/>
                </a:lnTo>
                <a:lnTo>
                  <a:pt x="226952" y="164100"/>
                </a:lnTo>
                <a:lnTo>
                  <a:pt x="201642" y="201642"/>
                </a:lnTo>
                <a:lnTo>
                  <a:pt x="164100" y="226952"/>
                </a:lnTo>
                <a:lnTo>
                  <a:pt x="118122" y="236232"/>
                </a:lnTo>
                <a:lnTo>
                  <a:pt x="72142" y="226952"/>
                </a:lnTo>
                <a:lnTo>
                  <a:pt x="34596" y="201642"/>
                </a:lnTo>
                <a:lnTo>
                  <a:pt x="9282" y="164100"/>
                </a:lnTo>
                <a:lnTo>
                  <a:pt x="0" y="118122"/>
                </a:lnTo>
                <a:lnTo>
                  <a:pt x="9282" y="72142"/>
                </a:lnTo>
                <a:lnTo>
                  <a:pt x="34596" y="34596"/>
                </a:lnTo>
                <a:lnTo>
                  <a:pt x="72142" y="9282"/>
                </a:lnTo>
                <a:lnTo>
                  <a:pt x="118122" y="0"/>
                </a:lnTo>
                <a:close/>
              </a:path>
            </a:pathLst>
          </a:custGeom>
          <a:solidFill>
            <a:schemeClr val="tx1"/>
          </a:solidFill>
          <a:ln w="35999">
            <a:solidFill>
              <a:srgbClr val="006265"/>
            </a:solidFill>
            <a:miter lim="800000"/>
          </a:ln>
        </p:spPr>
        <p:txBody>
          <a:bodyPr lIns="0" tIns="0" rIns="0" bIns="0"/>
          <a:lstStyle/>
          <a:p>
            <a:endParaRPr lang="ru-RU" sz="500">
              <a:latin typeface="Century Gothic" panose="020B0502020202020204" pitchFamily="34" charset="0"/>
            </a:endParaRPr>
          </a:p>
        </p:txBody>
      </p:sp>
      <p:sp>
        <p:nvSpPr>
          <p:cNvPr id="133" name="object 20"/>
          <p:cNvSpPr>
            <a:spLocks noChangeArrowheads="1"/>
          </p:cNvSpPr>
          <p:nvPr/>
        </p:nvSpPr>
        <p:spPr bwMode="auto">
          <a:xfrm>
            <a:off x="3979082" y="1501880"/>
            <a:ext cx="92852" cy="69738"/>
          </a:xfrm>
          <a:custGeom>
            <a:avLst/>
            <a:gdLst>
              <a:gd name="T0" fmla="*/ 118122 w 236220"/>
              <a:gd name="T1" fmla="*/ 0 h 236220"/>
              <a:gd name="T2" fmla="*/ 164100 w 236220"/>
              <a:gd name="T3" fmla="*/ 9282 h 236220"/>
              <a:gd name="T4" fmla="*/ 201642 w 236220"/>
              <a:gd name="T5" fmla="*/ 34596 h 236220"/>
              <a:gd name="T6" fmla="*/ 226952 w 236220"/>
              <a:gd name="T7" fmla="*/ 72142 h 236220"/>
              <a:gd name="T8" fmla="*/ 236232 w 236220"/>
              <a:gd name="T9" fmla="*/ 118122 h 236220"/>
              <a:gd name="T10" fmla="*/ 226952 w 236220"/>
              <a:gd name="T11" fmla="*/ 164100 h 236220"/>
              <a:gd name="T12" fmla="*/ 201642 w 236220"/>
              <a:gd name="T13" fmla="*/ 201642 h 236220"/>
              <a:gd name="T14" fmla="*/ 164100 w 236220"/>
              <a:gd name="T15" fmla="*/ 226952 h 236220"/>
              <a:gd name="T16" fmla="*/ 118122 w 236220"/>
              <a:gd name="T17" fmla="*/ 236232 h 236220"/>
              <a:gd name="T18" fmla="*/ 72142 w 236220"/>
              <a:gd name="T19" fmla="*/ 226952 h 236220"/>
              <a:gd name="T20" fmla="*/ 34596 w 236220"/>
              <a:gd name="T21" fmla="*/ 201642 h 236220"/>
              <a:gd name="T22" fmla="*/ 9282 w 236220"/>
              <a:gd name="T23" fmla="*/ 164100 h 236220"/>
              <a:gd name="T24" fmla="*/ 0 w 236220"/>
              <a:gd name="T25" fmla="*/ 118122 h 236220"/>
              <a:gd name="T26" fmla="*/ 9282 w 236220"/>
              <a:gd name="T27" fmla="*/ 72142 h 236220"/>
              <a:gd name="T28" fmla="*/ 34596 w 236220"/>
              <a:gd name="T29" fmla="*/ 34596 h 236220"/>
              <a:gd name="T30" fmla="*/ 72142 w 236220"/>
              <a:gd name="T31" fmla="*/ 9282 h 236220"/>
              <a:gd name="T32" fmla="*/ 118122 w 236220"/>
              <a:gd name="T33" fmla="*/ 0 h 236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20"/>
              <a:gd name="T52" fmla="*/ 0 h 236220"/>
              <a:gd name="T53" fmla="*/ 236220 w 236220"/>
              <a:gd name="T54" fmla="*/ 236220 h 236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20" h="236220">
                <a:moveTo>
                  <a:pt x="118122" y="0"/>
                </a:moveTo>
                <a:lnTo>
                  <a:pt x="164100" y="9282"/>
                </a:lnTo>
                <a:lnTo>
                  <a:pt x="201642" y="34596"/>
                </a:lnTo>
                <a:lnTo>
                  <a:pt x="226952" y="72142"/>
                </a:lnTo>
                <a:lnTo>
                  <a:pt x="236232" y="118122"/>
                </a:lnTo>
                <a:lnTo>
                  <a:pt x="226952" y="164100"/>
                </a:lnTo>
                <a:lnTo>
                  <a:pt x="201642" y="201642"/>
                </a:lnTo>
                <a:lnTo>
                  <a:pt x="164100" y="226952"/>
                </a:lnTo>
                <a:lnTo>
                  <a:pt x="118122" y="236232"/>
                </a:lnTo>
                <a:lnTo>
                  <a:pt x="72142" y="226952"/>
                </a:lnTo>
                <a:lnTo>
                  <a:pt x="34596" y="201642"/>
                </a:lnTo>
                <a:lnTo>
                  <a:pt x="9282" y="164100"/>
                </a:lnTo>
                <a:lnTo>
                  <a:pt x="0" y="118122"/>
                </a:lnTo>
                <a:lnTo>
                  <a:pt x="9282" y="72142"/>
                </a:lnTo>
                <a:lnTo>
                  <a:pt x="34596" y="34596"/>
                </a:lnTo>
                <a:lnTo>
                  <a:pt x="72142" y="9282"/>
                </a:lnTo>
                <a:lnTo>
                  <a:pt x="118122" y="0"/>
                </a:lnTo>
                <a:close/>
              </a:path>
            </a:pathLst>
          </a:custGeom>
          <a:solidFill>
            <a:schemeClr val="tx1"/>
          </a:solidFill>
          <a:ln w="35999">
            <a:solidFill>
              <a:srgbClr val="006265"/>
            </a:solidFill>
            <a:miter lim="800000"/>
          </a:ln>
        </p:spPr>
        <p:txBody>
          <a:bodyPr lIns="0" tIns="0" rIns="0" bIns="0"/>
          <a:lstStyle/>
          <a:p>
            <a:endParaRPr lang="ru-RU" sz="50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4" name="object 20"/>
          <p:cNvSpPr>
            <a:spLocks noChangeArrowheads="1"/>
          </p:cNvSpPr>
          <p:nvPr/>
        </p:nvSpPr>
        <p:spPr bwMode="auto">
          <a:xfrm>
            <a:off x="1978818" y="1787632"/>
            <a:ext cx="92852" cy="69738"/>
          </a:xfrm>
          <a:custGeom>
            <a:avLst/>
            <a:gdLst>
              <a:gd name="T0" fmla="*/ 118122 w 236220"/>
              <a:gd name="T1" fmla="*/ 0 h 236220"/>
              <a:gd name="T2" fmla="*/ 164100 w 236220"/>
              <a:gd name="T3" fmla="*/ 9282 h 236220"/>
              <a:gd name="T4" fmla="*/ 201642 w 236220"/>
              <a:gd name="T5" fmla="*/ 34596 h 236220"/>
              <a:gd name="T6" fmla="*/ 226952 w 236220"/>
              <a:gd name="T7" fmla="*/ 72142 h 236220"/>
              <a:gd name="T8" fmla="*/ 236232 w 236220"/>
              <a:gd name="T9" fmla="*/ 118122 h 236220"/>
              <a:gd name="T10" fmla="*/ 226952 w 236220"/>
              <a:gd name="T11" fmla="*/ 164100 h 236220"/>
              <a:gd name="T12" fmla="*/ 201642 w 236220"/>
              <a:gd name="T13" fmla="*/ 201642 h 236220"/>
              <a:gd name="T14" fmla="*/ 164100 w 236220"/>
              <a:gd name="T15" fmla="*/ 226952 h 236220"/>
              <a:gd name="T16" fmla="*/ 118122 w 236220"/>
              <a:gd name="T17" fmla="*/ 236232 h 236220"/>
              <a:gd name="T18" fmla="*/ 72142 w 236220"/>
              <a:gd name="T19" fmla="*/ 226952 h 236220"/>
              <a:gd name="T20" fmla="*/ 34596 w 236220"/>
              <a:gd name="T21" fmla="*/ 201642 h 236220"/>
              <a:gd name="T22" fmla="*/ 9282 w 236220"/>
              <a:gd name="T23" fmla="*/ 164100 h 236220"/>
              <a:gd name="T24" fmla="*/ 0 w 236220"/>
              <a:gd name="T25" fmla="*/ 118122 h 236220"/>
              <a:gd name="T26" fmla="*/ 9282 w 236220"/>
              <a:gd name="T27" fmla="*/ 72142 h 236220"/>
              <a:gd name="T28" fmla="*/ 34596 w 236220"/>
              <a:gd name="T29" fmla="*/ 34596 h 236220"/>
              <a:gd name="T30" fmla="*/ 72142 w 236220"/>
              <a:gd name="T31" fmla="*/ 9282 h 236220"/>
              <a:gd name="T32" fmla="*/ 118122 w 236220"/>
              <a:gd name="T33" fmla="*/ 0 h 236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20"/>
              <a:gd name="T52" fmla="*/ 0 h 236220"/>
              <a:gd name="T53" fmla="*/ 236220 w 236220"/>
              <a:gd name="T54" fmla="*/ 236220 h 236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20" h="236220">
                <a:moveTo>
                  <a:pt x="118122" y="0"/>
                </a:moveTo>
                <a:lnTo>
                  <a:pt x="164100" y="9282"/>
                </a:lnTo>
                <a:lnTo>
                  <a:pt x="201642" y="34596"/>
                </a:lnTo>
                <a:lnTo>
                  <a:pt x="226952" y="72142"/>
                </a:lnTo>
                <a:lnTo>
                  <a:pt x="236232" y="118122"/>
                </a:lnTo>
                <a:lnTo>
                  <a:pt x="226952" y="164100"/>
                </a:lnTo>
                <a:lnTo>
                  <a:pt x="201642" y="201642"/>
                </a:lnTo>
                <a:lnTo>
                  <a:pt x="164100" y="226952"/>
                </a:lnTo>
                <a:lnTo>
                  <a:pt x="118122" y="236232"/>
                </a:lnTo>
                <a:lnTo>
                  <a:pt x="72142" y="226952"/>
                </a:lnTo>
                <a:lnTo>
                  <a:pt x="34596" y="201642"/>
                </a:lnTo>
                <a:lnTo>
                  <a:pt x="9282" y="164100"/>
                </a:lnTo>
                <a:lnTo>
                  <a:pt x="0" y="118122"/>
                </a:lnTo>
                <a:lnTo>
                  <a:pt x="9282" y="72142"/>
                </a:lnTo>
                <a:lnTo>
                  <a:pt x="34596" y="34596"/>
                </a:lnTo>
                <a:lnTo>
                  <a:pt x="72142" y="9282"/>
                </a:lnTo>
                <a:lnTo>
                  <a:pt x="118122" y="0"/>
                </a:lnTo>
                <a:close/>
              </a:path>
            </a:pathLst>
          </a:custGeom>
          <a:solidFill>
            <a:schemeClr val="tx1"/>
          </a:solidFill>
          <a:ln w="35999">
            <a:solidFill>
              <a:srgbClr val="006265"/>
            </a:solidFill>
            <a:miter lim="800000"/>
          </a:ln>
        </p:spPr>
        <p:txBody>
          <a:bodyPr lIns="0" tIns="0" rIns="0" bIns="0"/>
          <a:lstStyle/>
          <a:p>
            <a:endParaRPr lang="ru-RU" sz="500">
              <a:latin typeface="Century Gothic" panose="020B0502020202020204" pitchFamily="34" charset="0"/>
            </a:endParaRPr>
          </a:p>
        </p:txBody>
      </p:sp>
      <p:sp>
        <p:nvSpPr>
          <p:cNvPr id="135" name="object 20"/>
          <p:cNvSpPr>
            <a:spLocks noChangeArrowheads="1"/>
          </p:cNvSpPr>
          <p:nvPr/>
        </p:nvSpPr>
        <p:spPr bwMode="auto">
          <a:xfrm>
            <a:off x="2814918" y="3214692"/>
            <a:ext cx="92852" cy="68612"/>
          </a:xfrm>
          <a:custGeom>
            <a:avLst/>
            <a:gdLst>
              <a:gd name="T0" fmla="*/ 118122 w 236220"/>
              <a:gd name="T1" fmla="*/ 0 h 236220"/>
              <a:gd name="T2" fmla="*/ 164100 w 236220"/>
              <a:gd name="T3" fmla="*/ 9282 h 236220"/>
              <a:gd name="T4" fmla="*/ 201642 w 236220"/>
              <a:gd name="T5" fmla="*/ 34596 h 236220"/>
              <a:gd name="T6" fmla="*/ 226952 w 236220"/>
              <a:gd name="T7" fmla="*/ 72142 h 236220"/>
              <a:gd name="T8" fmla="*/ 236232 w 236220"/>
              <a:gd name="T9" fmla="*/ 118122 h 236220"/>
              <a:gd name="T10" fmla="*/ 226952 w 236220"/>
              <a:gd name="T11" fmla="*/ 164100 h 236220"/>
              <a:gd name="T12" fmla="*/ 201642 w 236220"/>
              <a:gd name="T13" fmla="*/ 201642 h 236220"/>
              <a:gd name="T14" fmla="*/ 164100 w 236220"/>
              <a:gd name="T15" fmla="*/ 226952 h 236220"/>
              <a:gd name="T16" fmla="*/ 118122 w 236220"/>
              <a:gd name="T17" fmla="*/ 236232 h 236220"/>
              <a:gd name="T18" fmla="*/ 72142 w 236220"/>
              <a:gd name="T19" fmla="*/ 226952 h 236220"/>
              <a:gd name="T20" fmla="*/ 34596 w 236220"/>
              <a:gd name="T21" fmla="*/ 201642 h 236220"/>
              <a:gd name="T22" fmla="*/ 9282 w 236220"/>
              <a:gd name="T23" fmla="*/ 164100 h 236220"/>
              <a:gd name="T24" fmla="*/ 0 w 236220"/>
              <a:gd name="T25" fmla="*/ 118122 h 236220"/>
              <a:gd name="T26" fmla="*/ 9282 w 236220"/>
              <a:gd name="T27" fmla="*/ 72142 h 236220"/>
              <a:gd name="T28" fmla="*/ 34596 w 236220"/>
              <a:gd name="T29" fmla="*/ 34596 h 236220"/>
              <a:gd name="T30" fmla="*/ 72142 w 236220"/>
              <a:gd name="T31" fmla="*/ 9282 h 236220"/>
              <a:gd name="T32" fmla="*/ 118122 w 236220"/>
              <a:gd name="T33" fmla="*/ 0 h 236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20"/>
              <a:gd name="T52" fmla="*/ 0 h 236220"/>
              <a:gd name="T53" fmla="*/ 236220 w 236220"/>
              <a:gd name="T54" fmla="*/ 236220 h 236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20" h="236220">
                <a:moveTo>
                  <a:pt x="118122" y="0"/>
                </a:moveTo>
                <a:lnTo>
                  <a:pt x="164100" y="9282"/>
                </a:lnTo>
                <a:lnTo>
                  <a:pt x="201642" y="34596"/>
                </a:lnTo>
                <a:lnTo>
                  <a:pt x="226952" y="72142"/>
                </a:lnTo>
                <a:lnTo>
                  <a:pt x="236232" y="118122"/>
                </a:lnTo>
                <a:lnTo>
                  <a:pt x="226952" y="164100"/>
                </a:lnTo>
                <a:lnTo>
                  <a:pt x="201642" y="201642"/>
                </a:lnTo>
                <a:lnTo>
                  <a:pt x="164100" y="226952"/>
                </a:lnTo>
                <a:lnTo>
                  <a:pt x="118122" y="236232"/>
                </a:lnTo>
                <a:lnTo>
                  <a:pt x="72142" y="226952"/>
                </a:lnTo>
                <a:lnTo>
                  <a:pt x="34596" y="201642"/>
                </a:lnTo>
                <a:lnTo>
                  <a:pt x="9282" y="164100"/>
                </a:lnTo>
                <a:lnTo>
                  <a:pt x="0" y="118122"/>
                </a:lnTo>
                <a:lnTo>
                  <a:pt x="9282" y="72142"/>
                </a:lnTo>
                <a:lnTo>
                  <a:pt x="34596" y="34596"/>
                </a:lnTo>
                <a:lnTo>
                  <a:pt x="72142" y="9282"/>
                </a:lnTo>
                <a:lnTo>
                  <a:pt x="118122" y="0"/>
                </a:lnTo>
                <a:close/>
              </a:path>
            </a:pathLst>
          </a:custGeom>
          <a:solidFill>
            <a:schemeClr val="tx1"/>
          </a:solidFill>
          <a:ln w="35999">
            <a:solidFill>
              <a:srgbClr val="006265"/>
            </a:solidFill>
            <a:miter lim="800000"/>
          </a:ln>
        </p:spPr>
        <p:txBody>
          <a:bodyPr lIns="0" tIns="0" rIns="0" bIns="0"/>
          <a:lstStyle/>
          <a:p>
            <a:endParaRPr lang="ru-RU" sz="500">
              <a:latin typeface="Century Gothic" panose="020B0502020202020204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21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Users\XTreme.ws\Desktop\depositphotos_76116207-stock-illustration-colorful-world-political-map.jpg"/>
          <p:cNvPicPr>
            <a:picLocks noChangeAspect="1" noChangeArrowheads="1"/>
          </p:cNvPicPr>
          <p:nvPr/>
        </p:nvPicPr>
        <p:blipFill>
          <a:blip r:embed="rId1">
            <a:lum bright="70000" contrast="-70000"/>
          </a:blip>
          <a:srcRect t="6139" b="28794"/>
          <a:stretch>
            <a:fillRect/>
          </a:stretch>
        </p:blipFill>
        <p:spPr bwMode="auto">
          <a:xfrm>
            <a:off x="0" y="1142990"/>
            <a:ext cx="9144000" cy="3786214"/>
          </a:xfrm>
          <a:prstGeom prst="rect">
            <a:avLst/>
          </a:prstGeom>
          <a:noFill/>
        </p:spPr>
      </p:pic>
      <p:pic>
        <p:nvPicPr>
          <p:cNvPr id="8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b="83334"/>
          <a:stretch>
            <a:fillRect/>
          </a:stretch>
        </p:blipFill>
        <p:spPr bwMode="auto">
          <a:xfrm flipV="1">
            <a:off x="-32" y="-18"/>
            <a:ext cx="9144000" cy="114299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00"/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XTreme.ws\Desktop\v\1255135.jpg"/>
          <p:cNvPicPr>
            <a:picLocks noChangeAspect="1" noChangeArrowheads="1"/>
          </p:cNvPicPr>
          <p:nvPr/>
        </p:nvPicPr>
        <p:blipFill>
          <a:blip r:embed="rId2"/>
          <a:srcRect t="61777" b="31713"/>
          <a:stretch>
            <a:fillRect/>
          </a:stretch>
        </p:blipFill>
        <p:spPr bwMode="auto">
          <a:xfrm>
            <a:off x="-32" y="4929186"/>
            <a:ext cx="9144000" cy="2142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214296"/>
            <a:ext cx="914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Туристические  экспедиции</a:t>
            </a:r>
            <a:endParaRPr lang="ru-RU" altLang="ru-RU" sz="4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 descr="C:\Users\XTreme.ws\Desktop\e22b4ca818c4a137fc03ad26532b2d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21" y="1714494"/>
            <a:ext cx="1939901" cy="2047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Полилиния 24"/>
          <p:cNvSpPr/>
          <p:nvPr/>
        </p:nvSpPr>
        <p:spPr>
          <a:xfrm>
            <a:off x="1611085" y="1983093"/>
            <a:ext cx="5997994" cy="2477551"/>
          </a:xfrm>
          <a:custGeom>
            <a:avLst/>
            <a:gdLst>
              <a:gd name="connsiteX0" fmla="*/ 0 w 6371771"/>
              <a:gd name="connsiteY0" fmla="*/ 524933 h 1613504"/>
              <a:gd name="connsiteX1" fmla="*/ 856343 w 6371771"/>
              <a:gd name="connsiteY1" fmla="*/ 350761 h 1613504"/>
              <a:gd name="connsiteX2" fmla="*/ 1901371 w 6371771"/>
              <a:gd name="connsiteY2" fmla="*/ 1555447 h 1613504"/>
              <a:gd name="connsiteX3" fmla="*/ 3933371 w 6371771"/>
              <a:gd name="connsiteY3" fmla="*/ 2419 h 1613504"/>
              <a:gd name="connsiteX4" fmla="*/ 6371771 w 6371771"/>
              <a:gd name="connsiteY4" fmla="*/ 1540933 h 1613504"/>
              <a:gd name="connsiteX0-1" fmla="*/ 0 w 6371771"/>
              <a:gd name="connsiteY0-2" fmla="*/ 968400 h 2130882"/>
              <a:gd name="connsiteX1-3" fmla="*/ 856343 w 6371771"/>
              <a:gd name="connsiteY1-4" fmla="*/ 794228 h 2130882"/>
              <a:gd name="connsiteX2-5" fmla="*/ 1901371 w 6371771"/>
              <a:gd name="connsiteY2-6" fmla="*/ 1998914 h 2130882"/>
              <a:gd name="connsiteX3-7" fmla="*/ 3175184 w 6371771"/>
              <a:gd name="connsiteY3-8" fmla="*/ 2419 h 2130882"/>
              <a:gd name="connsiteX4-9" fmla="*/ 6371771 w 6371771"/>
              <a:gd name="connsiteY4-10" fmla="*/ 1984400 h 2130882"/>
              <a:gd name="connsiteX0-11" fmla="*/ 0 w 6371771"/>
              <a:gd name="connsiteY0-12" fmla="*/ 1254789 h 2417271"/>
              <a:gd name="connsiteX1-13" fmla="*/ 856343 w 6371771"/>
              <a:gd name="connsiteY1-14" fmla="*/ 1080617 h 2417271"/>
              <a:gd name="connsiteX2-15" fmla="*/ 1901371 w 6371771"/>
              <a:gd name="connsiteY2-16" fmla="*/ 2285303 h 2417271"/>
              <a:gd name="connsiteX3-17" fmla="*/ 3175184 w 6371771"/>
              <a:gd name="connsiteY3-18" fmla="*/ 288808 h 2417271"/>
              <a:gd name="connsiteX4-19" fmla="*/ 5226073 w 6371771"/>
              <a:gd name="connsiteY4-20" fmla="*/ 552457 h 2417271"/>
              <a:gd name="connsiteX5" fmla="*/ 6371771 w 6371771"/>
              <a:gd name="connsiteY5" fmla="*/ 2270789 h 2417271"/>
              <a:gd name="connsiteX0-21" fmla="*/ 0 w 6371771"/>
              <a:gd name="connsiteY0-22" fmla="*/ 1297025 h 2459507"/>
              <a:gd name="connsiteX1-23" fmla="*/ 856343 w 6371771"/>
              <a:gd name="connsiteY1-24" fmla="*/ 1122853 h 2459507"/>
              <a:gd name="connsiteX2-25" fmla="*/ 1901371 w 6371771"/>
              <a:gd name="connsiteY2-26" fmla="*/ 2327539 h 2459507"/>
              <a:gd name="connsiteX3-27" fmla="*/ 3175184 w 6371771"/>
              <a:gd name="connsiteY3-28" fmla="*/ 331044 h 2459507"/>
              <a:gd name="connsiteX4-29" fmla="*/ 5363889 w 6371771"/>
              <a:gd name="connsiteY4-30" fmla="*/ 341277 h 2459507"/>
              <a:gd name="connsiteX5-31" fmla="*/ 6371771 w 6371771"/>
              <a:gd name="connsiteY5-32" fmla="*/ 2313025 h 2459507"/>
              <a:gd name="connsiteX0-33" fmla="*/ 0 w 5620955"/>
              <a:gd name="connsiteY0-34" fmla="*/ 1297025 h 2459507"/>
              <a:gd name="connsiteX1-35" fmla="*/ 856343 w 5620955"/>
              <a:gd name="connsiteY1-36" fmla="*/ 1122853 h 2459507"/>
              <a:gd name="connsiteX2-37" fmla="*/ 1901371 w 5620955"/>
              <a:gd name="connsiteY2-38" fmla="*/ 2327539 h 2459507"/>
              <a:gd name="connsiteX3-39" fmla="*/ 3175184 w 5620955"/>
              <a:gd name="connsiteY3-40" fmla="*/ 331044 h 2459507"/>
              <a:gd name="connsiteX4-41" fmla="*/ 5363889 w 5620955"/>
              <a:gd name="connsiteY4-42" fmla="*/ 341277 h 2459507"/>
              <a:gd name="connsiteX5-43" fmla="*/ 4717582 w 5620955"/>
              <a:gd name="connsiteY5-44" fmla="*/ 1996258 h 2459507"/>
              <a:gd name="connsiteX0-45" fmla="*/ 0 w 5620955"/>
              <a:gd name="connsiteY0-46" fmla="*/ 1233284 h 2341185"/>
              <a:gd name="connsiteX1-47" fmla="*/ 856343 w 5620955"/>
              <a:gd name="connsiteY1-48" fmla="*/ 1059112 h 2341185"/>
              <a:gd name="connsiteX2-49" fmla="*/ 1901371 w 5620955"/>
              <a:gd name="connsiteY2-50" fmla="*/ 2263798 h 2341185"/>
              <a:gd name="connsiteX3-51" fmla="*/ 3386598 w 5620955"/>
              <a:gd name="connsiteY3-52" fmla="*/ 1523436 h 2341185"/>
              <a:gd name="connsiteX4-53" fmla="*/ 3175184 w 5620955"/>
              <a:gd name="connsiteY4-54" fmla="*/ 267303 h 2341185"/>
              <a:gd name="connsiteX5-55" fmla="*/ 5363889 w 5620955"/>
              <a:gd name="connsiteY5-56" fmla="*/ 277536 h 2341185"/>
              <a:gd name="connsiteX6" fmla="*/ 4717582 w 5620955"/>
              <a:gd name="connsiteY6" fmla="*/ 1932517 h 2341185"/>
              <a:gd name="connsiteX0-57" fmla="*/ 0 w 5620955"/>
              <a:gd name="connsiteY0-58" fmla="*/ 1233284 h 2277838"/>
              <a:gd name="connsiteX1-59" fmla="*/ 856343 w 5620955"/>
              <a:gd name="connsiteY1-60" fmla="*/ 1439198 h 2277838"/>
              <a:gd name="connsiteX2-61" fmla="*/ 1901371 w 5620955"/>
              <a:gd name="connsiteY2-62" fmla="*/ 2263798 h 2277838"/>
              <a:gd name="connsiteX3-63" fmla="*/ 3386598 w 5620955"/>
              <a:gd name="connsiteY3-64" fmla="*/ 1523436 h 2277838"/>
              <a:gd name="connsiteX4-65" fmla="*/ 3175184 w 5620955"/>
              <a:gd name="connsiteY4-66" fmla="*/ 267303 h 2277838"/>
              <a:gd name="connsiteX5-67" fmla="*/ 5363889 w 5620955"/>
              <a:gd name="connsiteY5-68" fmla="*/ 277536 h 2277838"/>
              <a:gd name="connsiteX6-69" fmla="*/ 4717582 w 5620955"/>
              <a:gd name="connsiteY6-70" fmla="*/ 1932517 h 2277838"/>
              <a:gd name="connsiteX0-71" fmla="*/ 0 w 5620955"/>
              <a:gd name="connsiteY0-72" fmla="*/ 1233284 h 2446774"/>
              <a:gd name="connsiteX1-73" fmla="*/ 856343 w 5620955"/>
              <a:gd name="connsiteY1-74" fmla="*/ 425580 h 2446774"/>
              <a:gd name="connsiteX2-75" fmla="*/ 1901371 w 5620955"/>
              <a:gd name="connsiteY2-76" fmla="*/ 2263798 h 2446774"/>
              <a:gd name="connsiteX3-77" fmla="*/ 3386598 w 5620955"/>
              <a:gd name="connsiteY3-78" fmla="*/ 1523436 h 2446774"/>
              <a:gd name="connsiteX4-79" fmla="*/ 3175184 w 5620955"/>
              <a:gd name="connsiteY4-80" fmla="*/ 267303 h 2446774"/>
              <a:gd name="connsiteX5-81" fmla="*/ 5363889 w 5620955"/>
              <a:gd name="connsiteY5-82" fmla="*/ 277536 h 2446774"/>
              <a:gd name="connsiteX6-83" fmla="*/ 4717582 w 5620955"/>
              <a:gd name="connsiteY6-84" fmla="*/ 1932517 h 2446774"/>
              <a:gd name="connsiteX0-85" fmla="*/ 0 w 5563514"/>
              <a:gd name="connsiteY0-86" fmla="*/ 1233284 h 2446774"/>
              <a:gd name="connsiteX1-87" fmla="*/ 856343 w 5563514"/>
              <a:gd name="connsiteY1-88" fmla="*/ 425580 h 2446774"/>
              <a:gd name="connsiteX2-89" fmla="*/ 1901371 w 5563514"/>
              <a:gd name="connsiteY2-90" fmla="*/ 2263798 h 2446774"/>
              <a:gd name="connsiteX3-91" fmla="*/ 3386598 w 5563514"/>
              <a:gd name="connsiteY3-92" fmla="*/ 1523436 h 2446774"/>
              <a:gd name="connsiteX4-93" fmla="*/ 3175184 w 5563514"/>
              <a:gd name="connsiteY4-94" fmla="*/ 267303 h 2446774"/>
              <a:gd name="connsiteX5-95" fmla="*/ 5363889 w 5563514"/>
              <a:gd name="connsiteY5-96" fmla="*/ 277536 h 2446774"/>
              <a:gd name="connsiteX6-97" fmla="*/ 4372935 w 5563514"/>
              <a:gd name="connsiteY6-98" fmla="*/ 1932518 h 2446774"/>
              <a:gd name="connsiteX0-99" fmla="*/ 0 w 5643920"/>
              <a:gd name="connsiteY0-100" fmla="*/ 1233284 h 2446774"/>
              <a:gd name="connsiteX1-101" fmla="*/ 856343 w 5643920"/>
              <a:gd name="connsiteY1-102" fmla="*/ 425580 h 2446774"/>
              <a:gd name="connsiteX2-103" fmla="*/ 1901371 w 5643920"/>
              <a:gd name="connsiteY2-104" fmla="*/ 2263798 h 2446774"/>
              <a:gd name="connsiteX3-105" fmla="*/ 3386598 w 5643920"/>
              <a:gd name="connsiteY3-106" fmla="*/ 1523436 h 2446774"/>
              <a:gd name="connsiteX4-107" fmla="*/ 3175184 w 5643920"/>
              <a:gd name="connsiteY4-108" fmla="*/ 267303 h 2446774"/>
              <a:gd name="connsiteX5-109" fmla="*/ 5363889 w 5643920"/>
              <a:gd name="connsiteY5-110" fmla="*/ 277536 h 2446774"/>
              <a:gd name="connsiteX6-111" fmla="*/ 4855368 w 5643920"/>
              <a:gd name="connsiteY6-112" fmla="*/ 1932518 h 2446774"/>
              <a:gd name="connsiteX0-113" fmla="*/ 0 w 5643920"/>
              <a:gd name="connsiteY0-114" fmla="*/ 1233284 h 2446774"/>
              <a:gd name="connsiteX1-115" fmla="*/ 856343 w 5643920"/>
              <a:gd name="connsiteY1-116" fmla="*/ 425580 h 2446774"/>
              <a:gd name="connsiteX2-117" fmla="*/ 1901371 w 5643920"/>
              <a:gd name="connsiteY2-118" fmla="*/ 2263798 h 2446774"/>
              <a:gd name="connsiteX3-119" fmla="*/ 3386598 w 5643920"/>
              <a:gd name="connsiteY3-120" fmla="*/ 1523436 h 2446774"/>
              <a:gd name="connsiteX4-121" fmla="*/ 3175184 w 5643920"/>
              <a:gd name="connsiteY4-122" fmla="*/ 267303 h 2446774"/>
              <a:gd name="connsiteX5-123" fmla="*/ 5363889 w 5643920"/>
              <a:gd name="connsiteY5-124" fmla="*/ 277536 h 2446774"/>
              <a:gd name="connsiteX6-125" fmla="*/ 4855368 w 5643920"/>
              <a:gd name="connsiteY6-126" fmla="*/ 1932518 h 2446774"/>
              <a:gd name="connsiteX0-127" fmla="*/ 0 w 5770274"/>
              <a:gd name="connsiteY0-128" fmla="*/ 1233284 h 2446774"/>
              <a:gd name="connsiteX1-129" fmla="*/ 856343 w 5770274"/>
              <a:gd name="connsiteY1-130" fmla="*/ 425580 h 2446774"/>
              <a:gd name="connsiteX2-131" fmla="*/ 1901371 w 5770274"/>
              <a:gd name="connsiteY2-132" fmla="*/ 2263798 h 2446774"/>
              <a:gd name="connsiteX3-133" fmla="*/ 3386598 w 5770274"/>
              <a:gd name="connsiteY3-134" fmla="*/ 1523436 h 2446774"/>
              <a:gd name="connsiteX4-135" fmla="*/ 3175184 w 5770274"/>
              <a:gd name="connsiteY4-136" fmla="*/ 267303 h 2446774"/>
              <a:gd name="connsiteX5-137" fmla="*/ 5363889 w 5770274"/>
              <a:gd name="connsiteY5-138" fmla="*/ 277536 h 2446774"/>
              <a:gd name="connsiteX6-139" fmla="*/ 5613493 w 5770274"/>
              <a:gd name="connsiteY6-140" fmla="*/ 1932518 h 2446774"/>
              <a:gd name="connsiteX0-141" fmla="*/ 0 w 5770274"/>
              <a:gd name="connsiteY0-142" fmla="*/ 1233284 h 2446774"/>
              <a:gd name="connsiteX1-143" fmla="*/ 856343 w 5770274"/>
              <a:gd name="connsiteY1-144" fmla="*/ 425580 h 2446774"/>
              <a:gd name="connsiteX2-145" fmla="*/ 1901371 w 5770274"/>
              <a:gd name="connsiteY2-146" fmla="*/ 2263798 h 2446774"/>
              <a:gd name="connsiteX3-147" fmla="*/ 3386598 w 5770274"/>
              <a:gd name="connsiteY3-148" fmla="*/ 1523436 h 2446774"/>
              <a:gd name="connsiteX4-149" fmla="*/ 3175184 w 5770274"/>
              <a:gd name="connsiteY4-150" fmla="*/ 267303 h 2446774"/>
              <a:gd name="connsiteX5-151" fmla="*/ 5363889 w 5770274"/>
              <a:gd name="connsiteY5-152" fmla="*/ 277536 h 2446774"/>
              <a:gd name="connsiteX6-153" fmla="*/ 5613493 w 5770274"/>
              <a:gd name="connsiteY6-154" fmla="*/ 1932518 h 2446774"/>
              <a:gd name="connsiteX0-155" fmla="*/ 0 w 5613493"/>
              <a:gd name="connsiteY0-156" fmla="*/ 1173631 h 2387121"/>
              <a:gd name="connsiteX1-157" fmla="*/ 856343 w 5613493"/>
              <a:gd name="connsiteY1-158" fmla="*/ 365927 h 2387121"/>
              <a:gd name="connsiteX2-159" fmla="*/ 1901371 w 5613493"/>
              <a:gd name="connsiteY2-160" fmla="*/ 2204145 h 2387121"/>
              <a:gd name="connsiteX3-161" fmla="*/ 3386598 w 5613493"/>
              <a:gd name="connsiteY3-162" fmla="*/ 1463783 h 2387121"/>
              <a:gd name="connsiteX4-163" fmla="*/ 3175184 w 5613493"/>
              <a:gd name="connsiteY4-164" fmla="*/ 207650 h 2387121"/>
              <a:gd name="connsiteX5-165" fmla="*/ 5363889 w 5613493"/>
              <a:gd name="connsiteY5-166" fmla="*/ 217883 h 2387121"/>
              <a:gd name="connsiteX6-167" fmla="*/ 4265739 w 5613493"/>
              <a:gd name="connsiteY6-168" fmla="*/ 1514461 h 2387121"/>
              <a:gd name="connsiteX7" fmla="*/ 5613493 w 5613493"/>
              <a:gd name="connsiteY7" fmla="*/ 1872865 h 2387121"/>
              <a:gd name="connsiteX0-169" fmla="*/ 0 w 5613493"/>
              <a:gd name="connsiteY0-170" fmla="*/ 1173631 h 1872865"/>
              <a:gd name="connsiteX1-171" fmla="*/ 856343 w 5613493"/>
              <a:gd name="connsiteY1-172" fmla="*/ 365927 h 1872865"/>
              <a:gd name="connsiteX2-173" fmla="*/ 1487801 w 5613493"/>
              <a:gd name="connsiteY2-174" fmla="*/ 1570628 h 1872865"/>
              <a:gd name="connsiteX3-175" fmla="*/ 3386598 w 5613493"/>
              <a:gd name="connsiteY3-176" fmla="*/ 1463783 h 1872865"/>
              <a:gd name="connsiteX4-177" fmla="*/ 3175184 w 5613493"/>
              <a:gd name="connsiteY4-178" fmla="*/ 207650 h 1872865"/>
              <a:gd name="connsiteX5-179" fmla="*/ 5363889 w 5613493"/>
              <a:gd name="connsiteY5-180" fmla="*/ 217883 h 1872865"/>
              <a:gd name="connsiteX6-181" fmla="*/ 4265739 w 5613493"/>
              <a:gd name="connsiteY6-182" fmla="*/ 1514461 h 1872865"/>
              <a:gd name="connsiteX7-183" fmla="*/ 5613493 w 5613493"/>
              <a:gd name="connsiteY7-184" fmla="*/ 1872865 h 1872865"/>
              <a:gd name="connsiteX0-185" fmla="*/ 0 w 5613493"/>
              <a:gd name="connsiteY0-186" fmla="*/ 1490397 h 2189631"/>
              <a:gd name="connsiteX1-187" fmla="*/ 856343 w 5613493"/>
              <a:gd name="connsiteY1-188" fmla="*/ 682693 h 2189631"/>
              <a:gd name="connsiteX2-189" fmla="*/ 1487801 w 5613493"/>
              <a:gd name="connsiteY2-190" fmla="*/ 1887394 h 2189631"/>
              <a:gd name="connsiteX3-191" fmla="*/ 3386598 w 5613493"/>
              <a:gd name="connsiteY3-192" fmla="*/ 1780549 h 2189631"/>
              <a:gd name="connsiteX4-193" fmla="*/ 2968383 w 5613493"/>
              <a:gd name="connsiteY4-194" fmla="*/ 207650 h 2189631"/>
              <a:gd name="connsiteX5-195" fmla="*/ 5363889 w 5613493"/>
              <a:gd name="connsiteY5-196" fmla="*/ 534649 h 2189631"/>
              <a:gd name="connsiteX6-197" fmla="*/ 4265739 w 5613493"/>
              <a:gd name="connsiteY6-198" fmla="*/ 1831227 h 2189631"/>
              <a:gd name="connsiteX7-199" fmla="*/ 5613493 w 5613493"/>
              <a:gd name="connsiteY7-200" fmla="*/ 2189631 h 2189631"/>
              <a:gd name="connsiteX0-201" fmla="*/ 0 w 5786854"/>
              <a:gd name="connsiteY0-202" fmla="*/ 1490397 h 2189631"/>
              <a:gd name="connsiteX1-203" fmla="*/ 856343 w 5786854"/>
              <a:gd name="connsiteY1-204" fmla="*/ 682693 h 2189631"/>
              <a:gd name="connsiteX2-205" fmla="*/ 1487801 w 5786854"/>
              <a:gd name="connsiteY2-206" fmla="*/ 1887394 h 2189631"/>
              <a:gd name="connsiteX3-207" fmla="*/ 3386598 w 5786854"/>
              <a:gd name="connsiteY3-208" fmla="*/ 1780549 h 2189631"/>
              <a:gd name="connsiteX4-209" fmla="*/ 2968383 w 5786854"/>
              <a:gd name="connsiteY4-210" fmla="*/ 207650 h 2189631"/>
              <a:gd name="connsiteX5-211" fmla="*/ 5570628 w 5786854"/>
              <a:gd name="connsiteY5-212" fmla="*/ 534649 h 2189631"/>
              <a:gd name="connsiteX6-213" fmla="*/ 4265739 w 5786854"/>
              <a:gd name="connsiteY6-214" fmla="*/ 1831227 h 2189631"/>
              <a:gd name="connsiteX7-215" fmla="*/ 5613493 w 5786854"/>
              <a:gd name="connsiteY7-216" fmla="*/ 2189631 h 2189631"/>
              <a:gd name="connsiteX0-217" fmla="*/ 0 w 5786854"/>
              <a:gd name="connsiteY0-218" fmla="*/ 1490397 h 2197055"/>
              <a:gd name="connsiteX1-219" fmla="*/ 856343 w 5786854"/>
              <a:gd name="connsiteY1-220" fmla="*/ 682693 h 2197055"/>
              <a:gd name="connsiteX2-221" fmla="*/ 1143154 w 5786854"/>
              <a:gd name="connsiteY2-222" fmla="*/ 2014079 h 2197055"/>
              <a:gd name="connsiteX3-223" fmla="*/ 3386598 w 5786854"/>
              <a:gd name="connsiteY3-224" fmla="*/ 1780549 h 2197055"/>
              <a:gd name="connsiteX4-225" fmla="*/ 2968383 w 5786854"/>
              <a:gd name="connsiteY4-226" fmla="*/ 207650 h 2197055"/>
              <a:gd name="connsiteX5-227" fmla="*/ 5570628 w 5786854"/>
              <a:gd name="connsiteY5-228" fmla="*/ 534649 h 2197055"/>
              <a:gd name="connsiteX6-229" fmla="*/ 4265739 w 5786854"/>
              <a:gd name="connsiteY6-230" fmla="*/ 1831227 h 2197055"/>
              <a:gd name="connsiteX7-231" fmla="*/ 5613493 w 5786854"/>
              <a:gd name="connsiteY7-232" fmla="*/ 2189631 h 2197055"/>
              <a:gd name="connsiteX0-233" fmla="*/ 0 w 5786854"/>
              <a:gd name="connsiteY0-234" fmla="*/ 1490397 h 2197055"/>
              <a:gd name="connsiteX1-235" fmla="*/ 856343 w 5786854"/>
              <a:gd name="connsiteY1-236" fmla="*/ 682693 h 2197055"/>
              <a:gd name="connsiteX2-237" fmla="*/ 1005276 w 5786854"/>
              <a:gd name="connsiteY2-238" fmla="*/ 2014079 h 2197055"/>
              <a:gd name="connsiteX3-239" fmla="*/ 3386598 w 5786854"/>
              <a:gd name="connsiteY3-240" fmla="*/ 1780549 h 2197055"/>
              <a:gd name="connsiteX4-241" fmla="*/ 2968383 w 5786854"/>
              <a:gd name="connsiteY4-242" fmla="*/ 207650 h 2197055"/>
              <a:gd name="connsiteX5-243" fmla="*/ 5570628 w 5786854"/>
              <a:gd name="connsiteY5-244" fmla="*/ 534649 h 2197055"/>
              <a:gd name="connsiteX6-245" fmla="*/ 4265739 w 5786854"/>
              <a:gd name="connsiteY6-246" fmla="*/ 1831227 h 2197055"/>
              <a:gd name="connsiteX7-247" fmla="*/ 5613493 w 5786854"/>
              <a:gd name="connsiteY7-248" fmla="*/ 2189631 h 2197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69" y="connsiteY6-70"/>
              </a:cxn>
              <a:cxn ang="0">
                <a:pos x="connsiteX7-183" y="connsiteY7-184"/>
              </a:cxn>
            </a:cxnLst>
            <a:rect l="l" t="t" r="r" b="b"/>
            <a:pathLst>
              <a:path w="5786854" h="2197055">
                <a:moveTo>
                  <a:pt x="0" y="1490397"/>
                </a:moveTo>
                <a:cubicBezTo>
                  <a:pt x="269724" y="1317435"/>
                  <a:pt x="688797" y="595413"/>
                  <a:pt x="856343" y="682693"/>
                </a:cubicBezTo>
                <a:cubicBezTo>
                  <a:pt x="1023889" y="769973"/>
                  <a:pt x="583567" y="1831103"/>
                  <a:pt x="1005276" y="2014079"/>
                </a:cubicBezTo>
                <a:cubicBezTo>
                  <a:pt x="1426985" y="2197055"/>
                  <a:pt x="3059414" y="2081620"/>
                  <a:pt x="3386598" y="1780549"/>
                </a:cubicBezTo>
                <a:cubicBezTo>
                  <a:pt x="3713782" y="1479478"/>
                  <a:pt x="2604378" y="415300"/>
                  <a:pt x="2968383" y="207650"/>
                </a:cubicBezTo>
                <a:cubicBezTo>
                  <a:pt x="3332388" y="0"/>
                  <a:pt x="5354402" y="264053"/>
                  <a:pt x="5570628" y="534649"/>
                </a:cubicBezTo>
                <a:cubicBezTo>
                  <a:pt x="5786854" y="805245"/>
                  <a:pt x="4258595" y="1555397"/>
                  <a:pt x="4265739" y="1831227"/>
                </a:cubicBezTo>
                <a:cubicBezTo>
                  <a:pt x="4272883" y="2107057"/>
                  <a:pt x="5480770" y="2066550"/>
                  <a:pt x="5613493" y="2189631"/>
                </a:cubicBezTo>
              </a:path>
            </a:pathLst>
          </a:custGeom>
          <a:ln w="5715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XTreme.ws\Desktop\3Duvn0rNnlg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637726" y="1633164"/>
            <a:ext cx="2006240" cy="14287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4" descr="C:\Users\XTreme.ws\Desktop\2012-03-0d1c89735cfec6472151550535824548__rsu-1000-800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7000892" y="3500444"/>
            <a:ext cx="2034530" cy="135732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5" descr="C:\Users\XTreme.ws\Desktop\7b584bce45d143c398228a1ab14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285984" y="3276238"/>
            <a:ext cx="1976947" cy="148271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619485" y="2928940"/>
            <a:ext cx="1309944" cy="338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Боровое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7034392" y="1285866"/>
            <a:ext cx="1212909" cy="338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Имантау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7387454" y="3161890"/>
            <a:ext cx="1261406" cy="338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Шалкар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86776" y="4845624"/>
            <a:ext cx="128585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all" normalizeH="0" baseline="0" dirty="0">
                <a:ln w="0"/>
                <a:gradFill flip="none">
                  <a:gsLst>
                    <a:gs pos="0">
                      <a:srgbClr val="002060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  <a:alpha val="95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rgbClr val="00206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22</a:t>
            </a:r>
            <a:endParaRPr kumimoji="0" lang="ru-RU" sz="1000" b="1" i="0" u="none" strike="noStrike" cap="all" normalizeH="0" baseline="0" dirty="0">
              <a:ln w="0"/>
              <a:gradFill flip="none">
                <a:gsLst>
                  <a:gs pos="0">
                    <a:srgbClr val="002060"/>
                  </a:gs>
                  <a:gs pos="49000">
                    <a:schemeClr val="accent1">
                      <a:tint val="88000"/>
                      <a:shade val="65000"/>
                      <a:satMod val="172000"/>
                      <a:alpha val="95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rgbClr val="00206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XTreme.ws\Desktop\botay-11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071934" y="1625196"/>
            <a:ext cx="2000264" cy="144662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465612" y="1214428"/>
            <a:ext cx="1212909" cy="40011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Ботай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5128</Words>
  <Application>WPS Presentation</Application>
  <PresentationFormat>Экран (16:9)</PresentationFormat>
  <Paragraphs>493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Century Gothic</vt:lpstr>
      <vt:lpstr>Times New Roman</vt:lpstr>
      <vt:lpstr>Calibri</vt:lpstr>
      <vt:lpstr>SimHei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админ</cp:lastModifiedBy>
  <cp:revision>323</cp:revision>
  <cp:lastPrinted>2024-06-18T05:06:00Z</cp:lastPrinted>
  <dcterms:created xsi:type="dcterms:W3CDTF">2019-04-25T09:57:00Z</dcterms:created>
  <dcterms:modified xsi:type="dcterms:W3CDTF">2026-03-31T03:53:44Z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B2FBC74431F140CA9426EE266FF372BE_12</vt:lpwstr>
  </property>
  <property fmtid="{D5CDD505-2E9C-101B-9397-08002B2CF9AE}" pid="3" name="KSOProductBuildVer">
    <vt:lpwstr>1049-12.2.0.23196</vt:lpwstr>
  </property>
</Properties>
</file>